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Figtree"/>
      <p:regular r:id="rId15"/>
      <p:bold r:id="rId16"/>
      <p:italic r:id="rId17"/>
      <p:boldItalic r:id="rId18"/>
    </p:embeddedFont>
    <p:embeddedFont>
      <p:font typeface="Jost Light"/>
      <p:regular r:id="rId19"/>
      <p:bold r:id="rId20"/>
      <p:italic r:id="rId21"/>
      <p:boldItalic r:id="rId22"/>
    </p:embeddedFont>
    <p:embeddedFont>
      <p:font typeface="Figtree Light"/>
      <p:regular r:id="rId23"/>
      <p:bold r:id="rId24"/>
      <p:italic r:id="rId25"/>
      <p:boldItalic r:id="rId26"/>
    </p:embeddedFont>
    <p:embeddedFont>
      <p:font typeface="Jost"/>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JostLight-bold.fntdata"/><Relationship Id="rId22" Type="http://schemas.openxmlformats.org/officeDocument/2006/relationships/font" Target="fonts/JostLight-boldItalic.fntdata"/><Relationship Id="rId21" Type="http://schemas.openxmlformats.org/officeDocument/2006/relationships/font" Target="fonts/JostLight-italic.fntdata"/><Relationship Id="rId24" Type="http://schemas.openxmlformats.org/officeDocument/2006/relationships/font" Target="fonts/FigtreeLight-bold.fntdata"/><Relationship Id="rId23" Type="http://schemas.openxmlformats.org/officeDocument/2006/relationships/font" Target="fonts/Figtree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igtreeLight-boldItalic.fntdata"/><Relationship Id="rId25" Type="http://schemas.openxmlformats.org/officeDocument/2006/relationships/font" Target="fonts/FigtreeLight-italic.fntdata"/><Relationship Id="rId28" Type="http://schemas.openxmlformats.org/officeDocument/2006/relationships/font" Target="fonts/Jost-bold.fntdata"/><Relationship Id="rId27" Type="http://schemas.openxmlformats.org/officeDocument/2006/relationships/font" Target="fonts/Jos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Jost-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Jos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Figtree-regular.fntdata"/><Relationship Id="rId14" Type="http://schemas.openxmlformats.org/officeDocument/2006/relationships/slide" Target="slides/slide9.xml"/><Relationship Id="rId17" Type="http://schemas.openxmlformats.org/officeDocument/2006/relationships/font" Target="fonts/Figtree-italic.fntdata"/><Relationship Id="rId16" Type="http://schemas.openxmlformats.org/officeDocument/2006/relationships/font" Target="fonts/Figtree-bold.fntdata"/><Relationship Id="rId19" Type="http://schemas.openxmlformats.org/officeDocument/2006/relationships/font" Target="fonts/JostLight-regular.fntdata"/><Relationship Id="rId18" Type="http://schemas.openxmlformats.org/officeDocument/2006/relationships/font" Target="fonts/Figtree-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ae2529e6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ae2529e6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ae503b1f8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ae503b1f8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ae503b1f8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ae503b1f8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ae2529e69b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ae2529e69b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ae503b1f8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ae503b1f8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ae2529e69b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ae2529e69b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ae2529e69b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ae2529e69b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ae2529e69b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ae2529e69b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ae503b1f8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ae503b1f8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Alt 1">
  <p:cSld name="CUSTOM_7_1_1_1_1_1_1_1_1_1_1_1_1_1_1_1_1">
    <p:spTree>
      <p:nvGrpSpPr>
        <p:cNvPr id="10"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0"/>
            <a:ext cx="9144003" cy="5143501"/>
          </a:xfrm>
          <a:prstGeom prst="rect">
            <a:avLst/>
          </a:prstGeom>
          <a:noFill/>
          <a:ln>
            <a:noFill/>
          </a:ln>
        </p:spPr>
      </p:pic>
      <p:sp>
        <p:nvSpPr>
          <p:cNvPr id="12" name="Google Shape;12;p2"/>
          <p:cNvSpPr txBox="1"/>
          <p:nvPr>
            <p:ph idx="1" type="subTitle"/>
          </p:nvPr>
        </p:nvSpPr>
        <p:spPr>
          <a:xfrm>
            <a:off x="228225" y="1298200"/>
            <a:ext cx="2712000" cy="174300"/>
          </a:xfrm>
          <a:prstGeom prst="rect">
            <a:avLst/>
          </a:prstGeom>
        </p:spPr>
        <p:txBody>
          <a:bodyPr anchorCtr="0" anchor="t" bIns="0" lIns="0" spcFirstLastPara="1" rIns="0" wrap="square" tIns="0">
            <a:sp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3" name="Google Shape;13;p2"/>
          <p:cNvSpPr txBox="1"/>
          <p:nvPr>
            <p:ph type="title"/>
          </p:nvPr>
        </p:nvSpPr>
        <p:spPr>
          <a:xfrm>
            <a:off x="228225" y="4579187"/>
            <a:ext cx="7310400" cy="4050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Figtree Light"/>
              <a:buNone/>
              <a:defRPr sz="800">
                <a:latin typeface="Figtree Light"/>
                <a:ea typeface="Figtree Light"/>
                <a:cs typeface="Figtree Light"/>
                <a:sym typeface="Figtree Light"/>
              </a:defRPr>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Clr>
                <a:schemeClr val="dk1"/>
              </a:buClr>
              <a:buSzPts val="1400"/>
              <a:buNone/>
              <a:defRPr/>
            </a:lvl5pPr>
            <a:lvl6pPr lvl="5">
              <a:spcBef>
                <a:spcPts val="0"/>
              </a:spcBef>
              <a:spcAft>
                <a:spcPts val="0"/>
              </a:spcAft>
              <a:buClr>
                <a:schemeClr val="dk1"/>
              </a:buClr>
              <a:buSzPts val="1400"/>
              <a:buNone/>
              <a:defRPr/>
            </a:lvl6pPr>
            <a:lvl7pPr lvl="6">
              <a:spcBef>
                <a:spcPts val="0"/>
              </a:spcBef>
              <a:spcAft>
                <a:spcPts val="0"/>
              </a:spcAft>
              <a:buClr>
                <a:schemeClr val="dk1"/>
              </a:buClr>
              <a:buSzPts val="1400"/>
              <a:buNone/>
              <a:defRPr/>
            </a:lvl7pPr>
            <a:lvl8pPr lvl="7">
              <a:spcBef>
                <a:spcPts val="0"/>
              </a:spcBef>
              <a:spcAft>
                <a:spcPts val="0"/>
              </a:spcAft>
              <a:buClr>
                <a:schemeClr val="dk1"/>
              </a:buClr>
              <a:buSzPts val="1400"/>
              <a:buNone/>
              <a:defRPr/>
            </a:lvl8pPr>
            <a:lvl9pPr lvl="8">
              <a:spcBef>
                <a:spcPts val="0"/>
              </a:spcBef>
              <a:spcAft>
                <a:spcPts val="0"/>
              </a:spcAft>
              <a:buClr>
                <a:schemeClr val="dk1"/>
              </a:buClr>
              <a:buSzPts val="1400"/>
              <a:buNone/>
              <a:defRPr/>
            </a:lvl9pPr>
          </a:lstStyle>
          <a:p/>
        </p:txBody>
      </p:sp>
      <p:sp>
        <p:nvSpPr>
          <p:cNvPr id="14" name="Google Shape;14;p2"/>
          <p:cNvSpPr txBox="1"/>
          <p:nvPr>
            <p:ph idx="2" type="subTitle"/>
          </p:nvPr>
        </p:nvSpPr>
        <p:spPr>
          <a:xfrm>
            <a:off x="228225" y="2260925"/>
            <a:ext cx="5340300" cy="267000"/>
          </a:xfrm>
          <a:prstGeom prst="rect">
            <a:avLst/>
          </a:prstGeom>
        </p:spPr>
        <p:txBody>
          <a:bodyPr anchorCtr="0" anchor="t" bIns="0" lIns="0" spcFirstLastPara="1" rIns="0" wrap="square" tIns="0">
            <a:spAutoFit/>
          </a:bodyPr>
          <a:lstStyle>
            <a:lvl1pPr lvl="0">
              <a:spcBef>
                <a:spcPts val="0"/>
              </a:spcBef>
              <a:spcAft>
                <a:spcPts val="0"/>
              </a:spcAft>
              <a:buNone/>
              <a:defRPr sz="1200">
                <a:solidFill>
                  <a:schemeClr val="dk2"/>
                </a:solidFill>
              </a:defRPr>
            </a:lvl1pPr>
            <a:lvl2pPr lvl="1">
              <a:spcBef>
                <a:spcPts val="0"/>
              </a:spcBef>
              <a:spcAft>
                <a:spcPts val="0"/>
              </a:spcAft>
              <a:buNone/>
              <a:defRPr sz="1200">
                <a:solidFill>
                  <a:schemeClr val="dk2"/>
                </a:solidFill>
              </a:defRPr>
            </a:lvl2pPr>
            <a:lvl3pPr lvl="2">
              <a:spcBef>
                <a:spcPts val="0"/>
              </a:spcBef>
              <a:spcAft>
                <a:spcPts val="0"/>
              </a:spcAft>
              <a:buNone/>
              <a:defRPr sz="1200">
                <a:solidFill>
                  <a:schemeClr val="dk2"/>
                </a:solidFill>
              </a:defRPr>
            </a:lvl3pPr>
            <a:lvl4pPr lvl="3">
              <a:spcBef>
                <a:spcPts val="0"/>
              </a:spcBef>
              <a:spcAft>
                <a:spcPts val="0"/>
              </a:spcAft>
              <a:buNone/>
              <a:defRPr sz="1200">
                <a:solidFill>
                  <a:schemeClr val="dk2"/>
                </a:solidFill>
              </a:defRPr>
            </a:lvl4pPr>
            <a:lvl5pPr lvl="4">
              <a:spcBef>
                <a:spcPts val="0"/>
              </a:spcBef>
              <a:spcAft>
                <a:spcPts val="0"/>
              </a:spcAft>
              <a:buNone/>
              <a:defRPr sz="1200">
                <a:solidFill>
                  <a:schemeClr val="dk2"/>
                </a:solidFill>
              </a:defRPr>
            </a:lvl5pPr>
            <a:lvl6pPr lvl="5">
              <a:spcBef>
                <a:spcPts val="0"/>
              </a:spcBef>
              <a:spcAft>
                <a:spcPts val="0"/>
              </a:spcAft>
              <a:buNone/>
              <a:defRPr sz="1200">
                <a:solidFill>
                  <a:schemeClr val="dk2"/>
                </a:solidFill>
              </a:defRPr>
            </a:lvl6pPr>
            <a:lvl7pPr lvl="6">
              <a:spcBef>
                <a:spcPts val="0"/>
              </a:spcBef>
              <a:spcAft>
                <a:spcPts val="0"/>
              </a:spcAft>
              <a:buNone/>
              <a:defRPr sz="1200">
                <a:solidFill>
                  <a:schemeClr val="dk2"/>
                </a:solidFill>
              </a:defRPr>
            </a:lvl7pPr>
            <a:lvl8pPr lvl="7">
              <a:spcBef>
                <a:spcPts val="0"/>
              </a:spcBef>
              <a:spcAft>
                <a:spcPts val="0"/>
              </a:spcAft>
              <a:buNone/>
              <a:defRPr sz="1200">
                <a:solidFill>
                  <a:schemeClr val="dk2"/>
                </a:solidFill>
              </a:defRPr>
            </a:lvl8pPr>
            <a:lvl9pPr lvl="8">
              <a:spcBef>
                <a:spcPts val="0"/>
              </a:spcBef>
              <a:spcAft>
                <a:spcPts val="0"/>
              </a:spcAft>
              <a:buNone/>
              <a:defRPr sz="1200">
                <a:solidFill>
                  <a:schemeClr val="dk2"/>
                </a:solidFill>
              </a:defRPr>
            </a:lvl9pPr>
          </a:lstStyle>
          <a:p/>
        </p:txBody>
      </p:sp>
      <p:sp>
        <p:nvSpPr>
          <p:cNvPr id="15" name="Google Shape;15;p2"/>
          <p:cNvSpPr txBox="1"/>
          <p:nvPr>
            <p:ph idx="3" type="title"/>
          </p:nvPr>
        </p:nvSpPr>
        <p:spPr>
          <a:xfrm>
            <a:off x="189618" y="1545733"/>
            <a:ext cx="8278500" cy="1444200"/>
          </a:xfrm>
          <a:prstGeom prst="rect">
            <a:avLst/>
          </a:prstGeom>
        </p:spPr>
        <p:txBody>
          <a:bodyPr anchorCtr="0" anchor="t" bIns="91425" lIns="0" spcFirstLastPara="1" rIns="91425" wrap="square" tIns="91425">
            <a:noAutofit/>
          </a:bodyPr>
          <a:lstStyle>
            <a:lvl1pPr lvl="0">
              <a:lnSpc>
                <a:spcPct val="80000"/>
              </a:lnSpc>
              <a:spcBef>
                <a:spcPts val="0"/>
              </a:spcBef>
              <a:spcAft>
                <a:spcPts val="0"/>
              </a:spcAft>
              <a:buClr>
                <a:schemeClr val="dk1"/>
              </a:buClr>
              <a:buSzPts val="8000"/>
              <a:buFont typeface="Figtree"/>
              <a:buNone/>
              <a:defRPr sz="8000"/>
            </a:lvl1pPr>
            <a:lvl2pPr lvl="1">
              <a:spcBef>
                <a:spcPts val="0"/>
              </a:spcBef>
              <a:spcAft>
                <a:spcPts val="0"/>
              </a:spcAft>
              <a:buClr>
                <a:schemeClr val="dk1"/>
              </a:buClr>
              <a:buSzPts val="8000"/>
              <a:buNone/>
              <a:defRPr sz="8000">
                <a:solidFill>
                  <a:schemeClr val="dk1"/>
                </a:solidFill>
              </a:defRPr>
            </a:lvl2pPr>
            <a:lvl3pPr lvl="2">
              <a:spcBef>
                <a:spcPts val="0"/>
              </a:spcBef>
              <a:spcAft>
                <a:spcPts val="0"/>
              </a:spcAft>
              <a:buClr>
                <a:schemeClr val="dk1"/>
              </a:buClr>
              <a:buSzPts val="8000"/>
              <a:buNone/>
              <a:defRPr sz="8000">
                <a:solidFill>
                  <a:schemeClr val="dk1"/>
                </a:solidFill>
              </a:defRPr>
            </a:lvl3pPr>
            <a:lvl4pPr lvl="3">
              <a:spcBef>
                <a:spcPts val="0"/>
              </a:spcBef>
              <a:spcAft>
                <a:spcPts val="0"/>
              </a:spcAft>
              <a:buClr>
                <a:schemeClr val="dk1"/>
              </a:buClr>
              <a:buSzPts val="8000"/>
              <a:buNone/>
              <a:defRPr sz="8000">
                <a:solidFill>
                  <a:schemeClr val="dk1"/>
                </a:solidFill>
              </a:defRPr>
            </a:lvl4pPr>
            <a:lvl5pPr lvl="4">
              <a:spcBef>
                <a:spcPts val="0"/>
              </a:spcBef>
              <a:spcAft>
                <a:spcPts val="0"/>
              </a:spcAft>
              <a:buClr>
                <a:schemeClr val="dk1"/>
              </a:buClr>
              <a:buSzPts val="8000"/>
              <a:buNone/>
              <a:defRPr sz="8000">
                <a:solidFill>
                  <a:schemeClr val="dk1"/>
                </a:solidFill>
              </a:defRPr>
            </a:lvl5pPr>
            <a:lvl6pPr lvl="5">
              <a:spcBef>
                <a:spcPts val="0"/>
              </a:spcBef>
              <a:spcAft>
                <a:spcPts val="0"/>
              </a:spcAft>
              <a:buClr>
                <a:schemeClr val="dk1"/>
              </a:buClr>
              <a:buSzPts val="8000"/>
              <a:buNone/>
              <a:defRPr sz="8000">
                <a:solidFill>
                  <a:schemeClr val="dk1"/>
                </a:solidFill>
              </a:defRPr>
            </a:lvl6pPr>
            <a:lvl7pPr lvl="6">
              <a:spcBef>
                <a:spcPts val="0"/>
              </a:spcBef>
              <a:spcAft>
                <a:spcPts val="0"/>
              </a:spcAft>
              <a:buClr>
                <a:schemeClr val="dk1"/>
              </a:buClr>
              <a:buSzPts val="8000"/>
              <a:buNone/>
              <a:defRPr sz="8000">
                <a:solidFill>
                  <a:schemeClr val="dk1"/>
                </a:solidFill>
              </a:defRPr>
            </a:lvl7pPr>
            <a:lvl8pPr lvl="7">
              <a:spcBef>
                <a:spcPts val="0"/>
              </a:spcBef>
              <a:spcAft>
                <a:spcPts val="0"/>
              </a:spcAft>
              <a:buClr>
                <a:schemeClr val="dk1"/>
              </a:buClr>
              <a:buSzPts val="8000"/>
              <a:buNone/>
              <a:defRPr sz="8000">
                <a:solidFill>
                  <a:schemeClr val="dk1"/>
                </a:solidFill>
              </a:defRPr>
            </a:lvl8pPr>
            <a:lvl9pPr lvl="8">
              <a:spcBef>
                <a:spcPts val="0"/>
              </a:spcBef>
              <a:spcAft>
                <a:spcPts val="0"/>
              </a:spcAft>
              <a:buClr>
                <a:schemeClr val="dk1"/>
              </a:buClr>
              <a:buSzPts val="8000"/>
              <a:buNone/>
              <a:defRPr sz="80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Alt 2">
  <p:cSld name="CUSTOM_8_1_1_1_1_1_1_1_1_1_1_1_1_1_1_1_1_1_1_1_1_1_1">
    <p:spTree>
      <p:nvGrpSpPr>
        <p:cNvPr id="110" name="Shape 110"/>
        <p:cNvGrpSpPr/>
        <p:nvPr/>
      </p:nvGrpSpPr>
      <p:grpSpPr>
        <a:xfrm>
          <a:off x="0" y="0"/>
          <a:ext cx="0" cy="0"/>
          <a:chOff x="0" y="0"/>
          <a:chExt cx="0" cy="0"/>
        </a:xfrm>
      </p:grpSpPr>
      <p:sp>
        <p:nvSpPr>
          <p:cNvPr id="111" name="Google Shape;111;p11"/>
          <p:cNvSpPr/>
          <p:nvPr/>
        </p:nvSpPr>
        <p:spPr>
          <a:xfrm rot="8100000">
            <a:off x="1338758" y="1905656"/>
            <a:ext cx="6464087" cy="6464087"/>
          </a:xfrm>
          <a:prstGeom prst="rtTriangle">
            <a:avLst/>
          </a:prstGeom>
          <a:gradFill>
            <a:gsLst>
              <a:gs pos="0">
                <a:schemeClr val="lt2"/>
              </a:gs>
              <a:gs pos="72000">
                <a:schemeClr val="lt1"/>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Jost"/>
              <a:ea typeface="Jost"/>
              <a:cs typeface="Jost"/>
              <a:sym typeface="Jost"/>
            </a:endParaRPr>
          </a:p>
        </p:txBody>
      </p:sp>
      <p:sp>
        <p:nvSpPr>
          <p:cNvPr id="112" name="Google Shape;112;p11"/>
          <p:cNvSpPr/>
          <p:nvPr/>
        </p:nvSpPr>
        <p:spPr>
          <a:xfrm rot="-2700000">
            <a:off x="3109572" y="-1459928"/>
            <a:ext cx="2922755" cy="2922755"/>
          </a:xfrm>
          <a:prstGeom prst="rtTriangle">
            <a:avLst/>
          </a:prstGeom>
          <a:gradFill>
            <a:gsLst>
              <a:gs pos="0">
                <a:schemeClr val="accent5"/>
              </a:gs>
              <a:gs pos="72000">
                <a:schemeClr val="lt1"/>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Jost"/>
              <a:ea typeface="Jost"/>
              <a:cs typeface="Jost"/>
              <a:sym typeface="Jost"/>
            </a:endParaRPr>
          </a:p>
        </p:txBody>
      </p:sp>
      <p:sp>
        <p:nvSpPr>
          <p:cNvPr id="113" name="Google Shape;113;p11"/>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14" name="Google Shape;114;p11"/>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15" name="Google Shape;115;p11"/>
          <p:cNvSpPr txBox="1"/>
          <p:nvPr>
            <p:ph idx="1" type="subTitle"/>
          </p:nvPr>
        </p:nvSpPr>
        <p:spPr>
          <a:xfrm>
            <a:off x="230075" y="1548047"/>
            <a:ext cx="4653900" cy="303900"/>
          </a:xfrm>
          <a:prstGeom prst="rect">
            <a:avLst/>
          </a:prstGeom>
        </p:spPr>
        <p:txBody>
          <a:bodyPr anchorCtr="0" anchor="ctr" bIns="0" lIns="0" spcFirstLastPara="1" rIns="0" wrap="square" tIns="0">
            <a:noAutofit/>
          </a:bodyPr>
          <a:lstStyle>
            <a:lvl1pPr lvl="0">
              <a:spcBef>
                <a:spcPts val="0"/>
              </a:spcBef>
              <a:spcAft>
                <a:spcPts val="0"/>
              </a:spcAft>
              <a:buNone/>
              <a:defRPr>
                <a:latin typeface="Jost"/>
                <a:ea typeface="Jost"/>
                <a:cs typeface="Jost"/>
                <a:sym typeface="Jost"/>
              </a:defRPr>
            </a:lvl1pPr>
            <a:lvl2pPr lvl="1">
              <a:spcBef>
                <a:spcPts val="0"/>
              </a:spcBef>
              <a:spcAft>
                <a:spcPts val="0"/>
              </a:spcAft>
              <a:buNone/>
              <a:defRPr>
                <a:latin typeface="Jost"/>
                <a:ea typeface="Jost"/>
                <a:cs typeface="Jost"/>
                <a:sym typeface="Jost"/>
              </a:defRPr>
            </a:lvl2pPr>
            <a:lvl3pPr lvl="2">
              <a:spcBef>
                <a:spcPts val="0"/>
              </a:spcBef>
              <a:spcAft>
                <a:spcPts val="0"/>
              </a:spcAft>
              <a:buNone/>
              <a:defRPr>
                <a:latin typeface="Jost"/>
                <a:ea typeface="Jost"/>
                <a:cs typeface="Jost"/>
                <a:sym typeface="Jost"/>
              </a:defRPr>
            </a:lvl3pPr>
            <a:lvl4pPr lvl="3">
              <a:spcBef>
                <a:spcPts val="0"/>
              </a:spcBef>
              <a:spcAft>
                <a:spcPts val="0"/>
              </a:spcAft>
              <a:buNone/>
              <a:defRPr>
                <a:latin typeface="Jost"/>
                <a:ea typeface="Jost"/>
                <a:cs typeface="Jost"/>
                <a:sym typeface="Jost"/>
              </a:defRPr>
            </a:lvl4pPr>
            <a:lvl5pPr lvl="4">
              <a:spcBef>
                <a:spcPts val="0"/>
              </a:spcBef>
              <a:spcAft>
                <a:spcPts val="0"/>
              </a:spcAft>
              <a:buNone/>
              <a:defRPr>
                <a:latin typeface="Jost"/>
                <a:ea typeface="Jost"/>
                <a:cs typeface="Jost"/>
                <a:sym typeface="Jost"/>
              </a:defRPr>
            </a:lvl5pPr>
            <a:lvl6pPr lvl="5">
              <a:spcBef>
                <a:spcPts val="0"/>
              </a:spcBef>
              <a:spcAft>
                <a:spcPts val="0"/>
              </a:spcAft>
              <a:buNone/>
              <a:defRPr>
                <a:latin typeface="Jost"/>
                <a:ea typeface="Jost"/>
                <a:cs typeface="Jost"/>
                <a:sym typeface="Jost"/>
              </a:defRPr>
            </a:lvl6pPr>
            <a:lvl7pPr lvl="6">
              <a:spcBef>
                <a:spcPts val="0"/>
              </a:spcBef>
              <a:spcAft>
                <a:spcPts val="0"/>
              </a:spcAft>
              <a:buNone/>
              <a:defRPr>
                <a:latin typeface="Jost"/>
                <a:ea typeface="Jost"/>
                <a:cs typeface="Jost"/>
                <a:sym typeface="Jost"/>
              </a:defRPr>
            </a:lvl7pPr>
            <a:lvl8pPr lvl="7">
              <a:spcBef>
                <a:spcPts val="0"/>
              </a:spcBef>
              <a:spcAft>
                <a:spcPts val="0"/>
              </a:spcAft>
              <a:buNone/>
              <a:defRPr>
                <a:latin typeface="Jost"/>
                <a:ea typeface="Jost"/>
                <a:cs typeface="Jost"/>
                <a:sym typeface="Jost"/>
              </a:defRPr>
            </a:lvl8pPr>
            <a:lvl9pPr lvl="8">
              <a:spcBef>
                <a:spcPts val="0"/>
              </a:spcBef>
              <a:spcAft>
                <a:spcPts val="0"/>
              </a:spcAft>
              <a:buNone/>
              <a:defRPr>
                <a:latin typeface="Jost"/>
                <a:ea typeface="Jost"/>
                <a:cs typeface="Jost"/>
                <a:sym typeface="Jost"/>
              </a:defRPr>
            </a:lvl9pPr>
          </a:lstStyle>
          <a:p/>
        </p:txBody>
      </p:sp>
      <p:sp>
        <p:nvSpPr>
          <p:cNvPr id="116" name="Google Shape;116;p11"/>
          <p:cNvSpPr txBox="1"/>
          <p:nvPr>
            <p:ph idx="3" type="title"/>
          </p:nvPr>
        </p:nvSpPr>
        <p:spPr>
          <a:xfrm>
            <a:off x="228600" y="1960022"/>
            <a:ext cx="7224600" cy="12651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4500"/>
            </a:lvl1pPr>
            <a:lvl2pPr lvl="1">
              <a:lnSpc>
                <a:spcPct val="90000"/>
              </a:lnSpc>
              <a:spcBef>
                <a:spcPts val="0"/>
              </a:spcBef>
              <a:spcAft>
                <a:spcPts val="0"/>
              </a:spcAft>
              <a:buClr>
                <a:schemeClr val="dk1"/>
              </a:buClr>
              <a:buSzPts val="4500"/>
              <a:buFont typeface="Figtree"/>
              <a:buNone/>
              <a:defRPr sz="4500">
                <a:solidFill>
                  <a:schemeClr val="dk1"/>
                </a:solidFill>
                <a:latin typeface="Figtree"/>
                <a:ea typeface="Figtree"/>
                <a:cs typeface="Figtree"/>
                <a:sym typeface="Figtree"/>
              </a:defRPr>
            </a:lvl2pPr>
            <a:lvl3pPr lvl="2">
              <a:lnSpc>
                <a:spcPct val="90000"/>
              </a:lnSpc>
              <a:spcBef>
                <a:spcPts val="0"/>
              </a:spcBef>
              <a:spcAft>
                <a:spcPts val="0"/>
              </a:spcAft>
              <a:buClr>
                <a:schemeClr val="dk1"/>
              </a:buClr>
              <a:buSzPts val="4500"/>
              <a:buFont typeface="Figtree"/>
              <a:buNone/>
              <a:defRPr sz="4500">
                <a:solidFill>
                  <a:schemeClr val="dk1"/>
                </a:solidFill>
                <a:latin typeface="Figtree"/>
                <a:ea typeface="Figtree"/>
                <a:cs typeface="Figtree"/>
                <a:sym typeface="Figtree"/>
              </a:defRPr>
            </a:lvl3pPr>
            <a:lvl4pPr lvl="3">
              <a:lnSpc>
                <a:spcPct val="90000"/>
              </a:lnSpc>
              <a:spcBef>
                <a:spcPts val="0"/>
              </a:spcBef>
              <a:spcAft>
                <a:spcPts val="0"/>
              </a:spcAft>
              <a:buClr>
                <a:schemeClr val="dk1"/>
              </a:buClr>
              <a:buSzPts val="4500"/>
              <a:buFont typeface="Figtree"/>
              <a:buNone/>
              <a:defRPr sz="4500">
                <a:solidFill>
                  <a:schemeClr val="dk1"/>
                </a:solidFill>
                <a:latin typeface="Figtree"/>
                <a:ea typeface="Figtree"/>
                <a:cs typeface="Figtree"/>
                <a:sym typeface="Figtree"/>
              </a:defRPr>
            </a:lvl4pPr>
            <a:lvl5pPr lvl="4">
              <a:lnSpc>
                <a:spcPct val="90000"/>
              </a:lnSpc>
              <a:spcBef>
                <a:spcPts val="0"/>
              </a:spcBef>
              <a:spcAft>
                <a:spcPts val="0"/>
              </a:spcAft>
              <a:buClr>
                <a:schemeClr val="dk1"/>
              </a:buClr>
              <a:buSzPts val="4500"/>
              <a:buFont typeface="Figtree"/>
              <a:buNone/>
              <a:defRPr sz="4500">
                <a:solidFill>
                  <a:schemeClr val="dk1"/>
                </a:solidFill>
                <a:latin typeface="Figtree"/>
                <a:ea typeface="Figtree"/>
                <a:cs typeface="Figtree"/>
                <a:sym typeface="Figtree"/>
              </a:defRPr>
            </a:lvl5pPr>
            <a:lvl6pPr lvl="5">
              <a:lnSpc>
                <a:spcPct val="90000"/>
              </a:lnSpc>
              <a:spcBef>
                <a:spcPts val="0"/>
              </a:spcBef>
              <a:spcAft>
                <a:spcPts val="0"/>
              </a:spcAft>
              <a:buClr>
                <a:schemeClr val="dk1"/>
              </a:buClr>
              <a:buSzPts val="4500"/>
              <a:buFont typeface="Figtree"/>
              <a:buNone/>
              <a:defRPr sz="4500">
                <a:solidFill>
                  <a:schemeClr val="dk1"/>
                </a:solidFill>
                <a:latin typeface="Figtree"/>
                <a:ea typeface="Figtree"/>
                <a:cs typeface="Figtree"/>
                <a:sym typeface="Figtree"/>
              </a:defRPr>
            </a:lvl6pPr>
            <a:lvl7pPr lvl="6">
              <a:lnSpc>
                <a:spcPct val="90000"/>
              </a:lnSpc>
              <a:spcBef>
                <a:spcPts val="0"/>
              </a:spcBef>
              <a:spcAft>
                <a:spcPts val="0"/>
              </a:spcAft>
              <a:buClr>
                <a:schemeClr val="dk1"/>
              </a:buClr>
              <a:buSzPts val="4500"/>
              <a:buFont typeface="Figtree"/>
              <a:buNone/>
              <a:defRPr sz="4500">
                <a:solidFill>
                  <a:schemeClr val="dk1"/>
                </a:solidFill>
                <a:latin typeface="Figtree"/>
                <a:ea typeface="Figtree"/>
                <a:cs typeface="Figtree"/>
                <a:sym typeface="Figtree"/>
              </a:defRPr>
            </a:lvl7pPr>
            <a:lvl8pPr lvl="7">
              <a:lnSpc>
                <a:spcPct val="90000"/>
              </a:lnSpc>
              <a:spcBef>
                <a:spcPts val="0"/>
              </a:spcBef>
              <a:spcAft>
                <a:spcPts val="0"/>
              </a:spcAft>
              <a:buClr>
                <a:schemeClr val="dk1"/>
              </a:buClr>
              <a:buSzPts val="4500"/>
              <a:buFont typeface="Figtree"/>
              <a:buNone/>
              <a:defRPr sz="4500">
                <a:solidFill>
                  <a:schemeClr val="dk1"/>
                </a:solidFill>
                <a:latin typeface="Figtree"/>
                <a:ea typeface="Figtree"/>
                <a:cs typeface="Figtree"/>
                <a:sym typeface="Figtree"/>
              </a:defRPr>
            </a:lvl8pPr>
            <a:lvl9pPr lvl="8">
              <a:lnSpc>
                <a:spcPct val="90000"/>
              </a:lnSpc>
              <a:spcBef>
                <a:spcPts val="0"/>
              </a:spcBef>
              <a:spcAft>
                <a:spcPts val="0"/>
              </a:spcAft>
              <a:buClr>
                <a:schemeClr val="dk1"/>
              </a:buClr>
              <a:buSzPts val="4500"/>
              <a:buFont typeface="Figtree"/>
              <a:buNone/>
              <a:defRPr sz="4500">
                <a:solidFill>
                  <a:schemeClr val="dk1"/>
                </a:solidFill>
                <a:latin typeface="Figtree"/>
                <a:ea typeface="Figtree"/>
                <a:cs typeface="Figtree"/>
                <a:sym typeface="Figtre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USTOM_8_1_1_1_1_1_1_1_1_1_1_1_1_1_1_1_1_1_1_1_1_1_1_1">
    <p:spTree>
      <p:nvGrpSpPr>
        <p:cNvPr id="117" name="Shape 117"/>
        <p:cNvGrpSpPr/>
        <p:nvPr/>
      </p:nvGrpSpPr>
      <p:grpSpPr>
        <a:xfrm>
          <a:off x="0" y="0"/>
          <a:ext cx="0" cy="0"/>
          <a:chOff x="0" y="0"/>
          <a:chExt cx="0" cy="0"/>
        </a:xfrm>
      </p:grpSpPr>
      <p:sp>
        <p:nvSpPr>
          <p:cNvPr id="118" name="Google Shape;118;p12"/>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19" name="Google Shape;119;p12"/>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20" name="Google Shape;120;p12"/>
          <p:cNvSpPr txBox="1"/>
          <p:nvPr>
            <p:ph idx="3"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121" name="Google Shape;121;p12"/>
          <p:cNvSpPr txBox="1"/>
          <p:nvPr>
            <p:ph idx="1" type="subTitle"/>
          </p:nvPr>
        </p:nvSpPr>
        <p:spPr>
          <a:xfrm>
            <a:off x="1638400" y="1547558"/>
            <a:ext cx="1372500" cy="431700"/>
          </a:xfrm>
          <a:prstGeom prst="rect">
            <a:avLst/>
          </a:prstGeom>
        </p:spPr>
        <p:txBody>
          <a:bodyPr anchorCtr="0" anchor="ctr" bIns="0" lIns="0" spcFirstLastPara="1" rIns="0" wrap="square" tIns="0">
            <a:noAutofit/>
          </a:bodyPr>
          <a:lstStyle>
            <a:lvl1pPr lvl="0" algn="ctr">
              <a:spcBef>
                <a:spcPts val="0"/>
              </a:spcBef>
              <a:spcAft>
                <a:spcPts val="0"/>
              </a:spcAft>
              <a:buNone/>
              <a:defRPr sz="1200"/>
            </a:lvl1pPr>
            <a:lvl2pPr lvl="1" algn="ctr">
              <a:spcBef>
                <a:spcPts val="0"/>
              </a:spcBef>
              <a:spcAft>
                <a:spcPts val="0"/>
              </a:spcAft>
              <a:buNone/>
              <a:defRPr sz="1200"/>
            </a:lvl2pPr>
            <a:lvl3pPr lvl="2" algn="ctr">
              <a:spcBef>
                <a:spcPts val="0"/>
              </a:spcBef>
              <a:spcAft>
                <a:spcPts val="0"/>
              </a:spcAft>
              <a:buNone/>
              <a:defRPr sz="1200"/>
            </a:lvl3pPr>
            <a:lvl4pPr lvl="3" algn="ctr">
              <a:spcBef>
                <a:spcPts val="0"/>
              </a:spcBef>
              <a:spcAft>
                <a:spcPts val="0"/>
              </a:spcAft>
              <a:buNone/>
              <a:defRPr sz="1200"/>
            </a:lvl4pPr>
            <a:lvl5pPr lvl="4" algn="ctr">
              <a:spcBef>
                <a:spcPts val="0"/>
              </a:spcBef>
              <a:spcAft>
                <a:spcPts val="0"/>
              </a:spcAft>
              <a:buNone/>
              <a:defRPr sz="1200"/>
            </a:lvl5pPr>
            <a:lvl6pPr lvl="5" algn="ctr">
              <a:spcBef>
                <a:spcPts val="0"/>
              </a:spcBef>
              <a:spcAft>
                <a:spcPts val="0"/>
              </a:spcAft>
              <a:buNone/>
              <a:defRPr sz="1200"/>
            </a:lvl6pPr>
            <a:lvl7pPr lvl="6" algn="ctr">
              <a:spcBef>
                <a:spcPts val="0"/>
              </a:spcBef>
              <a:spcAft>
                <a:spcPts val="0"/>
              </a:spcAft>
              <a:buNone/>
              <a:defRPr sz="1200"/>
            </a:lvl7pPr>
            <a:lvl8pPr lvl="7" algn="ctr">
              <a:spcBef>
                <a:spcPts val="0"/>
              </a:spcBef>
              <a:spcAft>
                <a:spcPts val="0"/>
              </a:spcAft>
              <a:buNone/>
              <a:defRPr sz="1200"/>
            </a:lvl8pPr>
            <a:lvl9pPr lvl="8" algn="ctr">
              <a:spcBef>
                <a:spcPts val="0"/>
              </a:spcBef>
              <a:spcAft>
                <a:spcPts val="0"/>
              </a:spcAft>
              <a:buNone/>
              <a:defRPr sz="1200"/>
            </a:lvl9pPr>
          </a:lstStyle>
          <a:p/>
        </p:txBody>
      </p:sp>
      <p:sp>
        <p:nvSpPr>
          <p:cNvPr id="122" name="Google Shape;122;p12"/>
          <p:cNvSpPr txBox="1"/>
          <p:nvPr>
            <p:ph idx="4" type="subTitle"/>
          </p:nvPr>
        </p:nvSpPr>
        <p:spPr>
          <a:xfrm>
            <a:off x="3099713" y="1547558"/>
            <a:ext cx="1372500" cy="431700"/>
          </a:xfrm>
          <a:prstGeom prst="rect">
            <a:avLst/>
          </a:prstGeom>
        </p:spPr>
        <p:txBody>
          <a:bodyPr anchorCtr="0" anchor="ctr" bIns="0" lIns="0" spcFirstLastPara="1" rIns="0" wrap="square" tIns="0">
            <a:noAutofit/>
          </a:bodyPr>
          <a:lstStyle>
            <a:lvl1pPr lvl="0" algn="ctr">
              <a:spcBef>
                <a:spcPts val="0"/>
              </a:spcBef>
              <a:spcAft>
                <a:spcPts val="0"/>
              </a:spcAft>
              <a:buNone/>
              <a:defRPr sz="1200"/>
            </a:lvl1pPr>
            <a:lvl2pPr lvl="1" algn="ctr">
              <a:spcBef>
                <a:spcPts val="0"/>
              </a:spcBef>
              <a:spcAft>
                <a:spcPts val="0"/>
              </a:spcAft>
              <a:buNone/>
              <a:defRPr sz="1200"/>
            </a:lvl2pPr>
            <a:lvl3pPr lvl="2" algn="ctr">
              <a:spcBef>
                <a:spcPts val="0"/>
              </a:spcBef>
              <a:spcAft>
                <a:spcPts val="0"/>
              </a:spcAft>
              <a:buNone/>
              <a:defRPr sz="1200"/>
            </a:lvl3pPr>
            <a:lvl4pPr lvl="3" algn="ctr">
              <a:spcBef>
                <a:spcPts val="0"/>
              </a:spcBef>
              <a:spcAft>
                <a:spcPts val="0"/>
              </a:spcAft>
              <a:buNone/>
              <a:defRPr sz="1200"/>
            </a:lvl4pPr>
            <a:lvl5pPr lvl="4" algn="ctr">
              <a:spcBef>
                <a:spcPts val="0"/>
              </a:spcBef>
              <a:spcAft>
                <a:spcPts val="0"/>
              </a:spcAft>
              <a:buNone/>
              <a:defRPr sz="1200"/>
            </a:lvl5pPr>
            <a:lvl6pPr lvl="5" algn="ctr">
              <a:spcBef>
                <a:spcPts val="0"/>
              </a:spcBef>
              <a:spcAft>
                <a:spcPts val="0"/>
              </a:spcAft>
              <a:buNone/>
              <a:defRPr sz="1200"/>
            </a:lvl6pPr>
            <a:lvl7pPr lvl="6" algn="ctr">
              <a:spcBef>
                <a:spcPts val="0"/>
              </a:spcBef>
              <a:spcAft>
                <a:spcPts val="0"/>
              </a:spcAft>
              <a:buNone/>
              <a:defRPr sz="1200"/>
            </a:lvl7pPr>
            <a:lvl8pPr lvl="7" algn="ctr">
              <a:spcBef>
                <a:spcPts val="0"/>
              </a:spcBef>
              <a:spcAft>
                <a:spcPts val="0"/>
              </a:spcAft>
              <a:buNone/>
              <a:defRPr sz="1200"/>
            </a:lvl8pPr>
            <a:lvl9pPr lvl="8" algn="ctr">
              <a:spcBef>
                <a:spcPts val="0"/>
              </a:spcBef>
              <a:spcAft>
                <a:spcPts val="0"/>
              </a:spcAft>
              <a:buNone/>
              <a:defRPr sz="1200"/>
            </a:lvl9pPr>
          </a:lstStyle>
          <a:p/>
        </p:txBody>
      </p:sp>
      <p:sp>
        <p:nvSpPr>
          <p:cNvPr id="123" name="Google Shape;123;p12"/>
          <p:cNvSpPr txBox="1"/>
          <p:nvPr>
            <p:ph idx="5" type="subTitle"/>
          </p:nvPr>
        </p:nvSpPr>
        <p:spPr>
          <a:xfrm>
            <a:off x="4563613" y="1547558"/>
            <a:ext cx="1372500" cy="431700"/>
          </a:xfrm>
          <a:prstGeom prst="rect">
            <a:avLst/>
          </a:prstGeom>
        </p:spPr>
        <p:txBody>
          <a:bodyPr anchorCtr="0" anchor="ctr" bIns="0" lIns="0" spcFirstLastPara="1" rIns="0" wrap="square" tIns="0">
            <a:noAutofit/>
          </a:bodyPr>
          <a:lstStyle>
            <a:lvl1pPr lvl="0" algn="ctr">
              <a:spcBef>
                <a:spcPts val="0"/>
              </a:spcBef>
              <a:spcAft>
                <a:spcPts val="0"/>
              </a:spcAft>
              <a:buNone/>
              <a:defRPr sz="1200"/>
            </a:lvl1pPr>
            <a:lvl2pPr lvl="1" algn="ctr">
              <a:spcBef>
                <a:spcPts val="0"/>
              </a:spcBef>
              <a:spcAft>
                <a:spcPts val="0"/>
              </a:spcAft>
              <a:buNone/>
              <a:defRPr sz="1200"/>
            </a:lvl2pPr>
            <a:lvl3pPr lvl="2" algn="ctr">
              <a:spcBef>
                <a:spcPts val="0"/>
              </a:spcBef>
              <a:spcAft>
                <a:spcPts val="0"/>
              </a:spcAft>
              <a:buNone/>
              <a:defRPr sz="1200"/>
            </a:lvl3pPr>
            <a:lvl4pPr lvl="3" algn="ctr">
              <a:spcBef>
                <a:spcPts val="0"/>
              </a:spcBef>
              <a:spcAft>
                <a:spcPts val="0"/>
              </a:spcAft>
              <a:buNone/>
              <a:defRPr sz="1200"/>
            </a:lvl4pPr>
            <a:lvl5pPr lvl="4" algn="ctr">
              <a:spcBef>
                <a:spcPts val="0"/>
              </a:spcBef>
              <a:spcAft>
                <a:spcPts val="0"/>
              </a:spcAft>
              <a:buNone/>
              <a:defRPr sz="1200"/>
            </a:lvl5pPr>
            <a:lvl6pPr lvl="5" algn="ctr">
              <a:spcBef>
                <a:spcPts val="0"/>
              </a:spcBef>
              <a:spcAft>
                <a:spcPts val="0"/>
              </a:spcAft>
              <a:buNone/>
              <a:defRPr sz="1200"/>
            </a:lvl6pPr>
            <a:lvl7pPr lvl="6" algn="ctr">
              <a:spcBef>
                <a:spcPts val="0"/>
              </a:spcBef>
              <a:spcAft>
                <a:spcPts val="0"/>
              </a:spcAft>
              <a:buNone/>
              <a:defRPr sz="1200"/>
            </a:lvl7pPr>
            <a:lvl8pPr lvl="7" algn="ctr">
              <a:spcBef>
                <a:spcPts val="0"/>
              </a:spcBef>
              <a:spcAft>
                <a:spcPts val="0"/>
              </a:spcAft>
              <a:buNone/>
              <a:defRPr sz="1200"/>
            </a:lvl8pPr>
            <a:lvl9pPr lvl="8" algn="ctr">
              <a:spcBef>
                <a:spcPts val="0"/>
              </a:spcBef>
              <a:spcAft>
                <a:spcPts val="0"/>
              </a:spcAft>
              <a:buNone/>
              <a:defRPr sz="1200"/>
            </a:lvl9pPr>
          </a:lstStyle>
          <a:p/>
        </p:txBody>
      </p:sp>
      <p:sp>
        <p:nvSpPr>
          <p:cNvPr id="124" name="Google Shape;124;p12"/>
          <p:cNvSpPr txBox="1"/>
          <p:nvPr>
            <p:ph idx="6" type="subTitle"/>
          </p:nvPr>
        </p:nvSpPr>
        <p:spPr>
          <a:xfrm>
            <a:off x="6024925" y="1547558"/>
            <a:ext cx="1372500" cy="431700"/>
          </a:xfrm>
          <a:prstGeom prst="rect">
            <a:avLst/>
          </a:prstGeom>
        </p:spPr>
        <p:txBody>
          <a:bodyPr anchorCtr="0" anchor="ctr" bIns="0" lIns="0" spcFirstLastPara="1" rIns="0" wrap="square" tIns="0">
            <a:noAutofit/>
          </a:bodyPr>
          <a:lstStyle>
            <a:lvl1pPr lvl="0" algn="ctr">
              <a:spcBef>
                <a:spcPts val="0"/>
              </a:spcBef>
              <a:spcAft>
                <a:spcPts val="0"/>
              </a:spcAft>
              <a:buNone/>
              <a:defRPr sz="1200"/>
            </a:lvl1pPr>
            <a:lvl2pPr lvl="1" algn="ctr">
              <a:spcBef>
                <a:spcPts val="0"/>
              </a:spcBef>
              <a:spcAft>
                <a:spcPts val="0"/>
              </a:spcAft>
              <a:buNone/>
              <a:defRPr sz="1200"/>
            </a:lvl2pPr>
            <a:lvl3pPr lvl="2" algn="ctr">
              <a:spcBef>
                <a:spcPts val="0"/>
              </a:spcBef>
              <a:spcAft>
                <a:spcPts val="0"/>
              </a:spcAft>
              <a:buNone/>
              <a:defRPr sz="1200"/>
            </a:lvl3pPr>
            <a:lvl4pPr lvl="3" algn="ctr">
              <a:spcBef>
                <a:spcPts val="0"/>
              </a:spcBef>
              <a:spcAft>
                <a:spcPts val="0"/>
              </a:spcAft>
              <a:buNone/>
              <a:defRPr sz="1200"/>
            </a:lvl4pPr>
            <a:lvl5pPr lvl="4" algn="ctr">
              <a:spcBef>
                <a:spcPts val="0"/>
              </a:spcBef>
              <a:spcAft>
                <a:spcPts val="0"/>
              </a:spcAft>
              <a:buNone/>
              <a:defRPr sz="1200"/>
            </a:lvl5pPr>
            <a:lvl6pPr lvl="5" algn="ctr">
              <a:spcBef>
                <a:spcPts val="0"/>
              </a:spcBef>
              <a:spcAft>
                <a:spcPts val="0"/>
              </a:spcAft>
              <a:buNone/>
              <a:defRPr sz="1200"/>
            </a:lvl6pPr>
            <a:lvl7pPr lvl="6" algn="ctr">
              <a:spcBef>
                <a:spcPts val="0"/>
              </a:spcBef>
              <a:spcAft>
                <a:spcPts val="0"/>
              </a:spcAft>
              <a:buNone/>
              <a:defRPr sz="1200"/>
            </a:lvl7pPr>
            <a:lvl8pPr lvl="7" algn="ctr">
              <a:spcBef>
                <a:spcPts val="0"/>
              </a:spcBef>
              <a:spcAft>
                <a:spcPts val="0"/>
              </a:spcAft>
              <a:buNone/>
              <a:defRPr sz="1200"/>
            </a:lvl8pPr>
            <a:lvl9pPr lvl="8" algn="ctr">
              <a:spcBef>
                <a:spcPts val="0"/>
              </a:spcBef>
              <a:spcAft>
                <a:spcPts val="0"/>
              </a:spcAft>
              <a:buNone/>
              <a:defRPr sz="1200"/>
            </a:lvl9pPr>
          </a:lstStyle>
          <a:p/>
        </p:txBody>
      </p:sp>
      <p:sp>
        <p:nvSpPr>
          <p:cNvPr id="125" name="Google Shape;125;p12"/>
          <p:cNvSpPr txBox="1"/>
          <p:nvPr>
            <p:ph idx="7" type="subTitle"/>
          </p:nvPr>
        </p:nvSpPr>
        <p:spPr>
          <a:xfrm>
            <a:off x="7521175" y="1547546"/>
            <a:ext cx="1372500" cy="431700"/>
          </a:xfrm>
          <a:prstGeom prst="rect">
            <a:avLst/>
          </a:prstGeom>
        </p:spPr>
        <p:txBody>
          <a:bodyPr anchorCtr="0" anchor="ctr" bIns="0" lIns="0" spcFirstLastPara="1" rIns="0" wrap="square" tIns="0">
            <a:noAutofit/>
          </a:bodyPr>
          <a:lstStyle>
            <a:lvl1pPr lvl="0" algn="ctr">
              <a:spcBef>
                <a:spcPts val="0"/>
              </a:spcBef>
              <a:spcAft>
                <a:spcPts val="0"/>
              </a:spcAft>
              <a:buNone/>
              <a:defRPr sz="1200"/>
            </a:lvl1pPr>
            <a:lvl2pPr lvl="1" algn="ctr">
              <a:spcBef>
                <a:spcPts val="0"/>
              </a:spcBef>
              <a:spcAft>
                <a:spcPts val="0"/>
              </a:spcAft>
              <a:buNone/>
              <a:defRPr sz="1200"/>
            </a:lvl2pPr>
            <a:lvl3pPr lvl="2" algn="ctr">
              <a:spcBef>
                <a:spcPts val="0"/>
              </a:spcBef>
              <a:spcAft>
                <a:spcPts val="0"/>
              </a:spcAft>
              <a:buNone/>
              <a:defRPr sz="1200"/>
            </a:lvl3pPr>
            <a:lvl4pPr lvl="3" algn="ctr">
              <a:spcBef>
                <a:spcPts val="0"/>
              </a:spcBef>
              <a:spcAft>
                <a:spcPts val="0"/>
              </a:spcAft>
              <a:buNone/>
              <a:defRPr sz="1200"/>
            </a:lvl4pPr>
            <a:lvl5pPr lvl="4" algn="ctr">
              <a:spcBef>
                <a:spcPts val="0"/>
              </a:spcBef>
              <a:spcAft>
                <a:spcPts val="0"/>
              </a:spcAft>
              <a:buNone/>
              <a:defRPr sz="1200"/>
            </a:lvl5pPr>
            <a:lvl6pPr lvl="5" algn="ctr">
              <a:spcBef>
                <a:spcPts val="0"/>
              </a:spcBef>
              <a:spcAft>
                <a:spcPts val="0"/>
              </a:spcAft>
              <a:buNone/>
              <a:defRPr sz="1200"/>
            </a:lvl6pPr>
            <a:lvl7pPr lvl="6" algn="ctr">
              <a:spcBef>
                <a:spcPts val="0"/>
              </a:spcBef>
              <a:spcAft>
                <a:spcPts val="0"/>
              </a:spcAft>
              <a:buNone/>
              <a:defRPr sz="1200"/>
            </a:lvl7pPr>
            <a:lvl8pPr lvl="7" algn="ctr">
              <a:spcBef>
                <a:spcPts val="0"/>
              </a:spcBef>
              <a:spcAft>
                <a:spcPts val="0"/>
              </a:spcAft>
              <a:buNone/>
              <a:defRPr sz="1200"/>
            </a:lvl8pPr>
            <a:lvl9pPr lvl="8" algn="ctr">
              <a:spcBef>
                <a:spcPts val="0"/>
              </a:spcBef>
              <a:spcAft>
                <a:spcPts val="0"/>
              </a:spcAft>
              <a:buNone/>
              <a:defRPr sz="1200"/>
            </a:lvl9pPr>
          </a:lstStyle>
          <a:p/>
        </p:txBody>
      </p:sp>
      <p:sp>
        <p:nvSpPr>
          <p:cNvPr id="126" name="Google Shape;126;p12"/>
          <p:cNvSpPr txBox="1"/>
          <p:nvPr>
            <p:ph idx="8" type="subTitle"/>
          </p:nvPr>
        </p:nvSpPr>
        <p:spPr>
          <a:xfrm>
            <a:off x="381000" y="2131483"/>
            <a:ext cx="1105800" cy="431700"/>
          </a:xfrm>
          <a:prstGeom prst="rect">
            <a:avLst/>
          </a:prstGeom>
        </p:spPr>
        <p:txBody>
          <a:bodyPr anchorCtr="0" anchor="ctr" bIns="0" lIns="0" spcFirstLastPara="1" rIns="0" wrap="square" tIns="0">
            <a:no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27" name="Google Shape;127;p12"/>
          <p:cNvSpPr txBox="1"/>
          <p:nvPr>
            <p:ph idx="9" type="subTitle"/>
          </p:nvPr>
        </p:nvSpPr>
        <p:spPr>
          <a:xfrm>
            <a:off x="381000" y="2687933"/>
            <a:ext cx="1105800" cy="431700"/>
          </a:xfrm>
          <a:prstGeom prst="rect">
            <a:avLst/>
          </a:prstGeom>
        </p:spPr>
        <p:txBody>
          <a:bodyPr anchorCtr="0" anchor="ctr" bIns="0" lIns="0" spcFirstLastPara="1" rIns="0" wrap="square" tIns="0">
            <a:no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28" name="Google Shape;128;p12"/>
          <p:cNvSpPr txBox="1"/>
          <p:nvPr>
            <p:ph idx="13" type="subTitle"/>
          </p:nvPr>
        </p:nvSpPr>
        <p:spPr>
          <a:xfrm>
            <a:off x="381000" y="3238608"/>
            <a:ext cx="1105800" cy="431700"/>
          </a:xfrm>
          <a:prstGeom prst="rect">
            <a:avLst/>
          </a:prstGeom>
        </p:spPr>
        <p:txBody>
          <a:bodyPr anchorCtr="0" anchor="ctr" bIns="0" lIns="0" spcFirstLastPara="1" rIns="0" wrap="square" tIns="0">
            <a:no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29" name="Google Shape;129;p12"/>
          <p:cNvSpPr txBox="1"/>
          <p:nvPr>
            <p:ph idx="14" type="subTitle"/>
          </p:nvPr>
        </p:nvSpPr>
        <p:spPr>
          <a:xfrm>
            <a:off x="381000" y="3795058"/>
            <a:ext cx="1105800" cy="431700"/>
          </a:xfrm>
          <a:prstGeom prst="rect">
            <a:avLst/>
          </a:prstGeom>
        </p:spPr>
        <p:txBody>
          <a:bodyPr anchorCtr="0" anchor="ctr" bIns="0" lIns="0" spcFirstLastPara="1" rIns="0" wrap="square" tIns="0">
            <a:no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30" name="Google Shape;130;p12"/>
          <p:cNvSpPr txBox="1"/>
          <p:nvPr>
            <p:ph idx="15" type="subTitle"/>
          </p:nvPr>
        </p:nvSpPr>
        <p:spPr>
          <a:xfrm>
            <a:off x="381000" y="4351508"/>
            <a:ext cx="1105800" cy="431700"/>
          </a:xfrm>
          <a:prstGeom prst="rect">
            <a:avLst/>
          </a:prstGeom>
        </p:spPr>
        <p:txBody>
          <a:bodyPr anchorCtr="0" anchor="ctr" bIns="0" lIns="0" spcFirstLastPara="1" rIns="0" wrap="square" tIns="0">
            <a:no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 Alt 1">
  <p:cSld name="CUSTOM_8_1_1_1_1_1_1_1_1_1_1_1_1_1_1_1_1_1_1_1_1_1_1_1_2">
    <p:spTree>
      <p:nvGrpSpPr>
        <p:cNvPr id="131" name="Shape 131"/>
        <p:cNvGrpSpPr/>
        <p:nvPr/>
      </p:nvGrpSpPr>
      <p:grpSpPr>
        <a:xfrm>
          <a:off x="0" y="0"/>
          <a:ext cx="0" cy="0"/>
          <a:chOff x="0" y="0"/>
          <a:chExt cx="0" cy="0"/>
        </a:xfrm>
      </p:grpSpPr>
      <p:sp>
        <p:nvSpPr>
          <p:cNvPr id="132" name="Google Shape;132;p13"/>
          <p:cNvSpPr/>
          <p:nvPr/>
        </p:nvSpPr>
        <p:spPr>
          <a:xfrm flipH="1">
            <a:off x="6286500" y="0"/>
            <a:ext cx="2857500" cy="2857500"/>
          </a:xfrm>
          <a:prstGeom prst="rect">
            <a:avLst/>
          </a:prstGeom>
          <a:gradFill>
            <a:gsLst>
              <a:gs pos="0">
                <a:schemeClr val="lt2"/>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133" name="Google Shape;133;p13"/>
          <p:cNvSpPr/>
          <p:nvPr/>
        </p:nvSpPr>
        <p:spPr>
          <a:xfrm rot="10800000">
            <a:off x="0" y="250"/>
            <a:ext cx="4520100" cy="5147700"/>
          </a:xfrm>
          <a:prstGeom prst="rect">
            <a:avLst/>
          </a:prstGeom>
          <a:gradFill>
            <a:gsLst>
              <a:gs pos="0">
                <a:schemeClr val="accent6"/>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134" name="Google Shape;134;p13"/>
          <p:cNvSpPr txBox="1"/>
          <p:nvPr>
            <p:ph idx="1" type="body"/>
          </p:nvPr>
        </p:nvSpPr>
        <p:spPr>
          <a:xfrm>
            <a:off x="4903325" y="1072775"/>
            <a:ext cx="3681600" cy="3432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35" name="Google Shape;135;p13"/>
          <p:cNvSpPr txBox="1"/>
          <p:nvPr>
            <p:ph idx="2" type="body"/>
          </p:nvPr>
        </p:nvSpPr>
        <p:spPr>
          <a:xfrm>
            <a:off x="4903325" y="2018675"/>
            <a:ext cx="3681600" cy="3432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36" name="Google Shape;136;p13"/>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37" name="Google Shape;137;p13"/>
          <p:cNvSpPr txBox="1"/>
          <p:nvPr>
            <p:ph idx="3"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38" name="Google Shape;138;p13"/>
          <p:cNvSpPr/>
          <p:nvPr>
            <p:ph idx="4" type="pic"/>
          </p:nvPr>
        </p:nvSpPr>
        <p:spPr>
          <a:xfrm>
            <a:off x="230075" y="457200"/>
            <a:ext cx="3681600" cy="2309700"/>
          </a:xfrm>
          <a:prstGeom prst="rect">
            <a:avLst/>
          </a:prstGeom>
          <a:noFill/>
          <a:ln>
            <a:noFill/>
          </a:ln>
        </p:spPr>
      </p:sp>
      <p:sp>
        <p:nvSpPr>
          <p:cNvPr id="139" name="Google Shape;139;p13"/>
          <p:cNvSpPr txBox="1"/>
          <p:nvPr>
            <p:ph idx="5" type="title"/>
          </p:nvPr>
        </p:nvSpPr>
        <p:spPr>
          <a:xfrm>
            <a:off x="230075" y="2993600"/>
            <a:ext cx="3681600" cy="34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140" name="Google Shape;140;p13"/>
          <p:cNvSpPr txBox="1"/>
          <p:nvPr>
            <p:ph idx="6" type="body"/>
          </p:nvPr>
        </p:nvSpPr>
        <p:spPr>
          <a:xfrm>
            <a:off x="230075" y="3515700"/>
            <a:ext cx="3681600" cy="9135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41" name="Google Shape;141;p13"/>
          <p:cNvSpPr txBox="1"/>
          <p:nvPr>
            <p:ph idx="7" type="body"/>
          </p:nvPr>
        </p:nvSpPr>
        <p:spPr>
          <a:xfrm>
            <a:off x="4903325" y="2964575"/>
            <a:ext cx="3681600" cy="4452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42" name="Google Shape;142;p13"/>
          <p:cNvSpPr txBox="1"/>
          <p:nvPr>
            <p:ph idx="8" type="subTitle"/>
          </p:nvPr>
        </p:nvSpPr>
        <p:spPr>
          <a:xfrm>
            <a:off x="4903325" y="2653700"/>
            <a:ext cx="2378700" cy="167700"/>
          </a:xfrm>
          <a:prstGeom prst="rect">
            <a:avLst/>
          </a:prstGeom>
        </p:spPr>
        <p:txBody>
          <a:bodyPr anchorCtr="0" anchor="ctr" bIns="0" lIns="0" spcFirstLastPara="1" rIns="0" wrap="square" tIns="0">
            <a:noAutofit/>
          </a:bodyPr>
          <a:lstStyle>
            <a:lvl1pPr lvl="0">
              <a:spcBef>
                <a:spcPts val="0"/>
              </a:spcBef>
              <a:spcAft>
                <a:spcPts val="0"/>
              </a:spcAft>
              <a:buNone/>
              <a:defRPr sz="1200">
                <a:solidFill>
                  <a:schemeClr val="accent4"/>
                </a:solidFill>
                <a:latin typeface="Jost"/>
                <a:ea typeface="Jost"/>
                <a:cs typeface="Jost"/>
                <a:sym typeface="Jost"/>
              </a:defRPr>
            </a:lvl1pPr>
            <a:lvl2pPr lvl="1">
              <a:spcBef>
                <a:spcPts val="0"/>
              </a:spcBef>
              <a:spcAft>
                <a:spcPts val="0"/>
              </a:spcAft>
              <a:buNone/>
              <a:defRPr sz="1200">
                <a:solidFill>
                  <a:schemeClr val="accent4"/>
                </a:solidFill>
                <a:latin typeface="Jost"/>
                <a:ea typeface="Jost"/>
                <a:cs typeface="Jost"/>
                <a:sym typeface="Jost"/>
              </a:defRPr>
            </a:lvl2pPr>
            <a:lvl3pPr lvl="2">
              <a:spcBef>
                <a:spcPts val="0"/>
              </a:spcBef>
              <a:spcAft>
                <a:spcPts val="0"/>
              </a:spcAft>
              <a:buNone/>
              <a:defRPr sz="1200">
                <a:solidFill>
                  <a:schemeClr val="accent4"/>
                </a:solidFill>
                <a:latin typeface="Jost"/>
                <a:ea typeface="Jost"/>
                <a:cs typeface="Jost"/>
                <a:sym typeface="Jost"/>
              </a:defRPr>
            </a:lvl3pPr>
            <a:lvl4pPr lvl="3">
              <a:spcBef>
                <a:spcPts val="0"/>
              </a:spcBef>
              <a:spcAft>
                <a:spcPts val="0"/>
              </a:spcAft>
              <a:buNone/>
              <a:defRPr sz="1200">
                <a:solidFill>
                  <a:schemeClr val="accent4"/>
                </a:solidFill>
                <a:latin typeface="Jost"/>
                <a:ea typeface="Jost"/>
                <a:cs typeface="Jost"/>
                <a:sym typeface="Jost"/>
              </a:defRPr>
            </a:lvl4pPr>
            <a:lvl5pPr lvl="4">
              <a:spcBef>
                <a:spcPts val="0"/>
              </a:spcBef>
              <a:spcAft>
                <a:spcPts val="0"/>
              </a:spcAft>
              <a:buNone/>
              <a:defRPr sz="1200">
                <a:solidFill>
                  <a:schemeClr val="accent4"/>
                </a:solidFill>
                <a:latin typeface="Jost"/>
                <a:ea typeface="Jost"/>
                <a:cs typeface="Jost"/>
                <a:sym typeface="Jost"/>
              </a:defRPr>
            </a:lvl5pPr>
            <a:lvl6pPr lvl="5">
              <a:spcBef>
                <a:spcPts val="0"/>
              </a:spcBef>
              <a:spcAft>
                <a:spcPts val="0"/>
              </a:spcAft>
              <a:buNone/>
              <a:defRPr sz="1200">
                <a:solidFill>
                  <a:schemeClr val="accent4"/>
                </a:solidFill>
                <a:latin typeface="Jost"/>
                <a:ea typeface="Jost"/>
                <a:cs typeface="Jost"/>
                <a:sym typeface="Jost"/>
              </a:defRPr>
            </a:lvl6pPr>
            <a:lvl7pPr lvl="6">
              <a:spcBef>
                <a:spcPts val="0"/>
              </a:spcBef>
              <a:spcAft>
                <a:spcPts val="0"/>
              </a:spcAft>
              <a:buNone/>
              <a:defRPr sz="1200">
                <a:solidFill>
                  <a:schemeClr val="accent4"/>
                </a:solidFill>
                <a:latin typeface="Jost"/>
                <a:ea typeface="Jost"/>
                <a:cs typeface="Jost"/>
                <a:sym typeface="Jost"/>
              </a:defRPr>
            </a:lvl7pPr>
            <a:lvl8pPr lvl="7">
              <a:spcBef>
                <a:spcPts val="0"/>
              </a:spcBef>
              <a:spcAft>
                <a:spcPts val="0"/>
              </a:spcAft>
              <a:buNone/>
              <a:defRPr sz="1200">
                <a:solidFill>
                  <a:schemeClr val="accent4"/>
                </a:solidFill>
                <a:latin typeface="Jost"/>
                <a:ea typeface="Jost"/>
                <a:cs typeface="Jost"/>
                <a:sym typeface="Jost"/>
              </a:defRPr>
            </a:lvl8pPr>
            <a:lvl9pPr lvl="8">
              <a:spcBef>
                <a:spcPts val="0"/>
              </a:spcBef>
              <a:spcAft>
                <a:spcPts val="0"/>
              </a:spcAft>
              <a:buNone/>
              <a:defRPr sz="1200">
                <a:solidFill>
                  <a:schemeClr val="accent4"/>
                </a:solidFill>
                <a:latin typeface="Jost"/>
                <a:ea typeface="Jost"/>
                <a:cs typeface="Jost"/>
                <a:sym typeface="Jost"/>
              </a:defRPr>
            </a:lvl9pPr>
          </a:lstStyle>
          <a:p/>
        </p:txBody>
      </p:sp>
      <p:sp>
        <p:nvSpPr>
          <p:cNvPr id="143" name="Google Shape;143;p13"/>
          <p:cNvSpPr txBox="1"/>
          <p:nvPr>
            <p:ph idx="9" type="subTitle"/>
          </p:nvPr>
        </p:nvSpPr>
        <p:spPr>
          <a:xfrm>
            <a:off x="4903325" y="1707800"/>
            <a:ext cx="2378700" cy="167700"/>
          </a:xfrm>
          <a:prstGeom prst="rect">
            <a:avLst/>
          </a:prstGeom>
        </p:spPr>
        <p:txBody>
          <a:bodyPr anchorCtr="0" anchor="ctr" bIns="0" lIns="0" spcFirstLastPara="1" rIns="0" wrap="square" tIns="0">
            <a:noAutofit/>
          </a:bodyPr>
          <a:lstStyle>
            <a:lvl1pPr lvl="0">
              <a:spcBef>
                <a:spcPts val="0"/>
              </a:spcBef>
              <a:spcAft>
                <a:spcPts val="0"/>
              </a:spcAft>
              <a:buNone/>
              <a:defRPr sz="1200">
                <a:solidFill>
                  <a:schemeClr val="accent4"/>
                </a:solidFill>
                <a:latin typeface="Jost"/>
                <a:ea typeface="Jost"/>
                <a:cs typeface="Jost"/>
                <a:sym typeface="Jost"/>
              </a:defRPr>
            </a:lvl1pPr>
            <a:lvl2pPr lvl="1">
              <a:spcBef>
                <a:spcPts val="0"/>
              </a:spcBef>
              <a:spcAft>
                <a:spcPts val="0"/>
              </a:spcAft>
              <a:buNone/>
              <a:defRPr sz="1200">
                <a:solidFill>
                  <a:schemeClr val="accent4"/>
                </a:solidFill>
                <a:latin typeface="Jost"/>
                <a:ea typeface="Jost"/>
                <a:cs typeface="Jost"/>
                <a:sym typeface="Jost"/>
              </a:defRPr>
            </a:lvl2pPr>
            <a:lvl3pPr lvl="2">
              <a:spcBef>
                <a:spcPts val="0"/>
              </a:spcBef>
              <a:spcAft>
                <a:spcPts val="0"/>
              </a:spcAft>
              <a:buNone/>
              <a:defRPr sz="1200">
                <a:solidFill>
                  <a:schemeClr val="accent4"/>
                </a:solidFill>
                <a:latin typeface="Jost"/>
                <a:ea typeface="Jost"/>
                <a:cs typeface="Jost"/>
                <a:sym typeface="Jost"/>
              </a:defRPr>
            </a:lvl3pPr>
            <a:lvl4pPr lvl="3">
              <a:spcBef>
                <a:spcPts val="0"/>
              </a:spcBef>
              <a:spcAft>
                <a:spcPts val="0"/>
              </a:spcAft>
              <a:buNone/>
              <a:defRPr sz="1200">
                <a:solidFill>
                  <a:schemeClr val="accent4"/>
                </a:solidFill>
                <a:latin typeface="Jost"/>
                <a:ea typeface="Jost"/>
                <a:cs typeface="Jost"/>
                <a:sym typeface="Jost"/>
              </a:defRPr>
            </a:lvl4pPr>
            <a:lvl5pPr lvl="4">
              <a:spcBef>
                <a:spcPts val="0"/>
              </a:spcBef>
              <a:spcAft>
                <a:spcPts val="0"/>
              </a:spcAft>
              <a:buNone/>
              <a:defRPr sz="1200">
                <a:solidFill>
                  <a:schemeClr val="accent4"/>
                </a:solidFill>
                <a:latin typeface="Jost"/>
                <a:ea typeface="Jost"/>
                <a:cs typeface="Jost"/>
                <a:sym typeface="Jost"/>
              </a:defRPr>
            </a:lvl5pPr>
            <a:lvl6pPr lvl="5">
              <a:spcBef>
                <a:spcPts val="0"/>
              </a:spcBef>
              <a:spcAft>
                <a:spcPts val="0"/>
              </a:spcAft>
              <a:buNone/>
              <a:defRPr sz="1200">
                <a:solidFill>
                  <a:schemeClr val="accent4"/>
                </a:solidFill>
                <a:latin typeface="Jost"/>
                <a:ea typeface="Jost"/>
                <a:cs typeface="Jost"/>
                <a:sym typeface="Jost"/>
              </a:defRPr>
            </a:lvl6pPr>
            <a:lvl7pPr lvl="6">
              <a:spcBef>
                <a:spcPts val="0"/>
              </a:spcBef>
              <a:spcAft>
                <a:spcPts val="0"/>
              </a:spcAft>
              <a:buNone/>
              <a:defRPr sz="1200">
                <a:solidFill>
                  <a:schemeClr val="accent4"/>
                </a:solidFill>
                <a:latin typeface="Jost"/>
                <a:ea typeface="Jost"/>
                <a:cs typeface="Jost"/>
                <a:sym typeface="Jost"/>
              </a:defRPr>
            </a:lvl7pPr>
            <a:lvl8pPr lvl="7">
              <a:spcBef>
                <a:spcPts val="0"/>
              </a:spcBef>
              <a:spcAft>
                <a:spcPts val="0"/>
              </a:spcAft>
              <a:buNone/>
              <a:defRPr sz="1200">
                <a:solidFill>
                  <a:schemeClr val="accent4"/>
                </a:solidFill>
                <a:latin typeface="Jost"/>
                <a:ea typeface="Jost"/>
                <a:cs typeface="Jost"/>
                <a:sym typeface="Jost"/>
              </a:defRPr>
            </a:lvl8pPr>
            <a:lvl9pPr lvl="8">
              <a:spcBef>
                <a:spcPts val="0"/>
              </a:spcBef>
              <a:spcAft>
                <a:spcPts val="0"/>
              </a:spcAft>
              <a:buNone/>
              <a:defRPr sz="1200">
                <a:solidFill>
                  <a:schemeClr val="accent4"/>
                </a:solidFill>
                <a:latin typeface="Jost"/>
                <a:ea typeface="Jost"/>
                <a:cs typeface="Jost"/>
                <a:sym typeface="Jost"/>
              </a:defRPr>
            </a:lvl9pPr>
          </a:lstStyle>
          <a:p/>
        </p:txBody>
      </p:sp>
      <p:sp>
        <p:nvSpPr>
          <p:cNvPr id="144" name="Google Shape;144;p13"/>
          <p:cNvSpPr txBox="1"/>
          <p:nvPr>
            <p:ph idx="13" type="subTitle"/>
          </p:nvPr>
        </p:nvSpPr>
        <p:spPr>
          <a:xfrm>
            <a:off x="4903325" y="761900"/>
            <a:ext cx="2378700" cy="167700"/>
          </a:xfrm>
          <a:prstGeom prst="rect">
            <a:avLst/>
          </a:prstGeom>
        </p:spPr>
        <p:txBody>
          <a:bodyPr anchorCtr="0" anchor="ctr" bIns="0" lIns="0" spcFirstLastPara="1" rIns="0" wrap="square" tIns="0">
            <a:noAutofit/>
          </a:bodyPr>
          <a:lstStyle>
            <a:lvl1pPr lvl="0">
              <a:spcBef>
                <a:spcPts val="0"/>
              </a:spcBef>
              <a:spcAft>
                <a:spcPts val="0"/>
              </a:spcAft>
              <a:buNone/>
              <a:defRPr sz="1200">
                <a:solidFill>
                  <a:schemeClr val="accent4"/>
                </a:solidFill>
                <a:latin typeface="Jost"/>
                <a:ea typeface="Jost"/>
                <a:cs typeface="Jost"/>
                <a:sym typeface="Jost"/>
              </a:defRPr>
            </a:lvl1pPr>
            <a:lvl2pPr lvl="1">
              <a:spcBef>
                <a:spcPts val="0"/>
              </a:spcBef>
              <a:spcAft>
                <a:spcPts val="0"/>
              </a:spcAft>
              <a:buNone/>
              <a:defRPr sz="1200">
                <a:solidFill>
                  <a:schemeClr val="accent4"/>
                </a:solidFill>
                <a:latin typeface="Jost"/>
                <a:ea typeface="Jost"/>
                <a:cs typeface="Jost"/>
                <a:sym typeface="Jost"/>
              </a:defRPr>
            </a:lvl2pPr>
            <a:lvl3pPr lvl="2">
              <a:spcBef>
                <a:spcPts val="0"/>
              </a:spcBef>
              <a:spcAft>
                <a:spcPts val="0"/>
              </a:spcAft>
              <a:buNone/>
              <a:defRPr sz="1200">
                <a:solidFill>
                  <a:schemeClr val="accent4"/>
                </a:solidFill>
                <a:latin typeface="Jost"/>
                <a:ea typeface="Jost"/>
                <a:cs typeface="Jost"/>
                <a:sym typeface="Jost"/>
              </a:defRPr>
            </a:lvl3pPr>
            <a:lvl4pPr lvl="3">
              <a:spcBef>
                <a:spcPts val="0"/>
              </a:spcBef>
              <a:spcAft>
                <a:spcPts val="0"/>
              </a:spcAft>
              <a:buNone/>
              <a:defRPr sz="1200">
                <a:solidFill>
                  <a:schemeClr val="accent4"/>
                </a:solidFill>
                <a:latin typeface="Jost"/>
                <a:ea typeface="Jost"/>
                <a:cs typeface="Jost"/>
                <a:sym typeface="Jost"/>
              </a:defRPr>
            </a:lvl4pPr>
            <a:lvl5pPr lvl="4">
              <a:spcBef>
                <a:spcPts val="0"/>
              </a:spcBef>
              <a:spcAft>
                <a:spcPts val="0"/>
              </a:spcAft>
              <a:buNone/>
              <a:defRPr sz="1200">
                <a:solidFill>
                  <a:schemeClr val="accent4"/>
                </a:solidFill>
                <a:latin typeface="Jost"/>
                <a:ea typeface="Jost"/>
                <a:cs typeface="Jost"/>
                <a:sym typeface="Jost"/>
              </a:defRPr>
            </a:lvl5pPr>
            <a:lvl6pPr lvl="5">
              <a:spcBef>
                <a:spcPts val="0"/>
              </a:spcBef>
              <a:spcAft>
                <a:spcPts val="0"/>
              </a:spcAft>
              <a:buNone/>
              <a:defRPr sz="1200">
                <a:solidFill>
                  <a:schemeClr val="accent4"/>
                </a:solidFill>
                <a:latin typeface="Jost"/>
                <a:ea typeface="Jost"/>
                <a:cs typeface="Jost"/>
                <a:sym typeface="Jost"/>
              </a:defRPr>
            </a:lvl6pPr>
            <a:lvl7pPr lvl="6">
              <a:spcBef>
                <a:spcPts val="0"/>
              </a:spcBef>
              <a:spcAft>
                <a:spcPts val="0"/>
              </a:spcAft>
              <a:buNone/>
              <a:defRPr sz="1200">
                <a:solidFill>
                  <a:schemeClr val="accent4"/>
                </a:solidFill>
                <a:latin typeface="Jost"/>
                <a:ea typeface="Jost"/>
                <a:cs typeface="Jost"/>
                <a:sym typeface="Jost"/>
              </a:defRPr>
            </a:lvl7pPr>
            <a:lvl8pPr lvl="7">
              <a:spcBef>
                <a:spcPts val="0"/>
              </a:spcBef>
              <a:spcAft>
                <a:spcPts val="0"/>
              </a:spcAft>
              <a:buNone/>
              <a:defRPr sz="1200">
                <a:solidFill>
                  <a:schemeClr val="accent4"/>
                </a:solidFill>
                <a:latin typeface="Jost"/>
                <a:ea typeface="Jost"/>
                <a:cs typeface="Jost"/>
                <a:sym typeface="Jost"/>
              </a:defRPr>
            </a:lvl8pPr>
            <a:lvl9pPr lvl="8">
              <a:spcBef>
                <a:spcPts val="0"/>
              </a:spcBef>
              <a:spcAft>
                <a:spcPts val="0"/>
              </a:spcAft>
              <a:buNone/>
              <a:defRPr sz="1200">
                <a:solidFill>
                  <a:schemeClr val="accent4"/>
                </a:solidFill>
                <a:latin typeface="Jost"/>
                <a:ea typeface="Jost"/>
                <a:cs typeface="Jost"/>
                <a:sym typeface="Jos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ards">
  <p:cSld name="CUSTOM_8_1_1_1_1_1_1_1_1_1_1_1_1_1_1_1_1_1_1_1_1_1_1_1_1">
    <p:spTree>
      <p:nvGrpSpPr>
        <p:cNvPr id="145" name="Shape 145"/>
        <p:cNvGrpSpPr/>
        <p:nvPr/>
      </p:nvGrpSpPr>
      <p:grpSpPr>
        <a:xfrm>
          <a:off x="0" y="0"/>
          <a:ext cx="0" cy="0"/>
          <a:chOff x="0" y="0"/>
          <a:chExt cx="0" cy="0"/>
        </a:xfrm>
      </p:grpSpPr>
      <p:sp>
        <p:nvSpPr>
          <p:cNvPr id="146" name="Google Shape;146;p14"/>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47" name="Google Shape;147;p14"/>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48" name="Google Shape;148;p14"/>
          <p:cNvSpPr txBox="1"/>
          <p:nvPr>
            <p:ph idx="3"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149" name="Google Shape;149;p14"/>
          <p:cNvSpPr txBox="1"/>
          <p:nvPr>
            <p:ph idx="1" type="body"/>
          </p:nvPr>
        </p:nvSpPr>
        <p:spPr>
          <a:xfrm>
            <a:off x="228600" y="882000"/>
            <a:ext cx="2514300" cy="6438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50" name="Google Shape;150;p14"/>
          <p:cNvSpPr txBox="1"/>
          <p:nvPr>
            <p:ph idx="4" type="subTitle"/>
          </p:nvPr>
        </p:nvSpPr>
        <p:spPr>
          <a:xfrm>
            <a:off x="343325" y="2026000"/>
            <a:ext cx="2362200" cy="1722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151" name="Google Shape;151;p14"/>
          <p:cNvSpPr txBox="1"/>
          <p:nvPr>
            <p:ph idx="5" type="subTitle"/>
          </p:nvPr>
        </p:nvSpPr>
        <p:spPr>
          <a:xfrm>
            <a:off x="4733675" y="2026000"/>
            <a:ext cx="2362200" cy="1722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p:cSld name="CUSTOM_8_1_1_1_1_1_1_1_1_1_1_1_1_1_1_1_1_1_1_1_1_1_1_1_1_1">
    <p:spTree>
      <p:nvGrpSpPr>
        <p:cNvPr id="152" name="Shape 152"/>
        <p:cNvGrpSpPr/>
        <p:nvPr/>
      </p:nvGrpSpPr>
      <p:grpSpPr>
        <a:xfrm>
          <a:off x="0" y="0"/>
          <a:ext cx="0" cy="0"/>
          <a:chOff x="0" y="0"/>
          <a:chExt cx="0" cy="0"/>
        </a:xfrm>
      </p:grpSpPr>
      <p:sp>
        <p:nvSpPr>
          <p:cNvPr id="153" name="Google Shape;153;p15"/>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54" name="Google Shape;154;p15"/>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55" name="Google Shape;155;p15"/>
          <p:cNvSpPr txBox="1"/>
          <p:nvPr>
            <p:ph idx="1" type="body"/>
          </p:nvPr>
        </p:nvSpPr>
        <p:spPr>
          <a:xfrm>
            <a:off x="4637600" y="4326275"/>
            <a:ext cx="3934800" cy="449100"/>
          </a:xfrm>
          <a:prstGeom prst="rect">
            <a:avLst/>
          </a:prstGeom>
        </p:spPr>
        <p:txBody>
          <a:bodyPr anchorCtr="0" anchor="ctr"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56" name="Google Shape;156;p15"/>
          <p:cNvSpPr txBox="1"/>
          <p:nvPr>
            <p:ph idx="3" type="subTitle"/>
          </p:nvPr>
        </p:nvSpPr>
        <p:spPr>
          <a:xfrm>
            <a:off x="1603898" y="4342896"/>
            <a:ext cx="2372700" cy="415800"/>
          </a:xfrm>
          <a:prstGeom prst="rect">
            <a:avLst/>
          </a:prstGeom>
        </p:spPr>
        <p:txBody>
          <a:bodyPr anchorCtr="0" anchor="ctr" bIns="0" lIns="0" spcFirstLastPara="1" rIns="0" wrap="square" tIns="0">
            <a:no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57" name="Google Shape;157;p15"/>
          <p:cNvSpPr txBox="1"/>
          <p:nvPr>
            <p:ph idx="4" type="subTitle"/>
          </p:nvPr>
        </p:nvSpPr>
        <p:spPr>
          <a:xfrm>
            <a:off x="330825" y="4189325"/>
            <a:ext cx="923400" cy="723000"/>
          </a:xfrm>
          <a:prstGeom prst="rect">
            <a:avLst/>
          </a:prstGeom>
        </p:spPr>
        <p:txBody>
          <a:bodyPr anchorCtr="0" anchor="ctr" bIns="0" lIns="0" spcFirstLastPara="1" rIns="0" wrap="square" tIns="0">
            <a:noAutofit/>
          </a:bodyPr>
          <a:lstStyle>
            <a:lvl1pPr lvl="0">
              <a:spcBef>
                <a:spcPts val="0"/>
              </a:spcBef>
              <a:spcAft>
                <a:spcPts val="0"/>
              </a:spcAft>
              <a:buNone/>
              <a:defRPr sz="4800">
                <a:solidFill>
                  <a:schemeClr val="lt2"/>
                </a:solidFill>
              </a:defRPr>
            </a:lvl1pPr>
            <a:lvl2pPr lvl="1">
              <a:spcBef>
                <a:spcPts val="0"/>
              </a:spcBef>
              <a:spcAft>
                <a:spcPts val="0"/>
              </a:spcAft>
              <a:buNone/>
              <a:defRPr sz="4800">
                <a:solidFill>
                  <a:schemeClr val="lt2"/>
                </a:solidFill>
              </a:defRPr>
            </a:lvl2pPr>
            <a:lvl3pPr lvl="2">
              <a:spcBef>
                <a:spcPts val="0"/>
              </a:spcBef>
              <a:spcAft>
                <a:spcPts val="0"/>
              </a:spcAft>
              <a:buNone/>
              <a:defRPr sz="4800">
                <a:solidFill>
                  <a:schemeClr val="lt2"/>
                </a:solidFill>
              </a:defRPr>
            </a:lvl3pPr>
            <a:lvl4pPr lvl="3">
              <a:spcBef>
                <a:spcPts val="0"/>
              </a:spcBef>
              <a:spcAft>
                <a:spcPts val="0"/>
              </a:spcAft>
              <a:buNone/>
              <a:defRPr sz="4800">
                <a:solidFill>
                  <a:schemeClr val="lt2"/>
                </a:solidFill>
              </a:defRPr>
            </a:lvl4pPr>
            <a:lvl5pPr lvl="4">
              <a:spcBef>
                <a:spcPts val="0"/>
              </a:spcBef>
              <a:spcAft>
                <a:spcPts val="0"/>
              </a:spcAft>
              <a:buNone/>
              <a:defRPr sz="4800">
                <a:solidFill>
                  <a:schemeClr val="lt2"/>
                </a:solidFill>
              </a:defRPr>
            </a:lvl5pPr>
            <a:lvl6pPr lvl="5">
              <a:spcBef>
                <a:spcPts val="0"/>
              </a:spcBef>
              <a:spcAft>
                <a:spcPts val="0"/>
              </a:spcAft>
              <a:buNone/>
              <a:defRPr sz="4800">
                <a:solidFill>
                  <a:schemeClr val="lt2"/>
                </a:solidFill>
              </a:defRPr>
            </a:lvl6pPr>
            <a:lvl7pPr lvl="6">
              <a:spcBef>
                <a:spcPts val="0"/>
              </a:spcBef>
              <a:spcAft>
                <a:spcPts val="0"/>
              </a:spcAft>
              <a:buNone/>
              <a:defRPr sz="4800">
                <a:solidFill>
                  <a:schemeClr val="lt2"/>
                </a:solidFill>
              </a:defRPr>
            </a:lvl7pPr>
            <a:lvl8pPr lvl="7">
              <a:spcBef>
                <a:spcPts val="0"/>
              </a:spcBef>
              <a:spcAft>
                <a:spcPts val="0"/>
              </a:spcAft>
              <a:buNone/>
              <a:defRPr sz="4800">
                <a:solidFill>
                  <a:schemeClr val="lt2"/>
                </a:solidFill>
              </a:defRPr>
            </a:lvl8pPr>
            <a:lvl9pPr lvl="8">
              <a:spcBef>
                <a:spcPts val="0"/>
              </a:spcBef>
              <a:spcAft>
                <a:spcPts val="0"/>
              </a:spcAft>
              <a:buNone/>
              <a:defRPr sz="4800">
                <a:solidFill>
                  <a:schemeClr val="lt2"/>
                </a:solidFill>
              </a:defRPr>
            </a:lvl9pPr>
          </a:lstStyle>
          <a:p/>
        </p:txBody>
      </p:sp>
      <p:sp>
        <p:nvSpPr>
          <p:cNvPr id="158" name="Google Shape;158;p15"/>
          <p:cNvSpPr txBox="1"/>
          <p:nvPr>
            <p:ph idx="5" type="body"/>
          </p:nvPr>
        </p:nvSpPr>
        <p:spPr>
          <a:xfrm>
            <a:off x="4637600" y="3322645"/>
            <a:ext cx="3934800" cy="449100"/>
          </a:xfrm>
          <a:prstGeom prst="rect">
            <a:avLst/>
          </a:prstGeom>
        </p:spPr>
        <p:txBody>
          <a:bodyPr anchorCtr="0" anchor="ctr"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59" name="Google Shape;159;p15"/>
          <p:cNvSpPr txBox="1"/>
          <p:nvPr>
            <p:ph idx="6" type="subTitle"/>
          </p:nvPr>
        </p:nvSpPr>
        <p:spPr>
          <a:xfrm>
            <a:off x="1603898" y="3339267"/>
            <a:ext cx="2372700" cy="415800"/>
          </a:xfrm>
          <a:prstGeom prst="rect">
            <a:avLst/>
          </a:prstGeom>
        </p:spPr>
        <p:txBody>
          <a:bodyPr anchorCtr="0" anchor="ctr" bIns="0" lIns="0" spcFirstLastPara="1" rIns="0" wrap="square" tIns="0">
            <a:no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60" name="Google Shape;160;p15"/>
          <p:cNvSpPr txBox="1"/>
          <p:nvPr>
            <p:ph idx="7" type="subTitle"/>
          </p:nvPr>
        </p:nvSpPr>
        <p:spPr>
          <a:xfrm>
            <a:off x="330825" y="3185695"/>
            <a:ext cx="923400" cy="723000"/>
          </a:xfrm>
          <a:prstGeom prst="rect">
            <a:avLst/>
          </a:prstGeom>
        </p:spPr>
        <p:txBody>
          <a:bodyPr anchorCtr="0" anchor="ctr" bIns="0" lIns="0" spcFirstLastPara="1" rIns="0" wrap="square" tIns="0">
            <a:noAutofit/>
          </a:bodyPr>
          <a:lstStyle>
            <a:lvl1pPr lvl="0">
              <a:spcBef>
                <a:spcPts val="0"/>
              </a:spcBef>
              <a:spcAft>
                <a:spcPts val="0"/>
              </a:spcAft>
              <a:buNone/>
              <a:defRPr sz="4800">
                <a:solidFill>
                  <a:schemeClr val="lt2"/>
                </a:solidFill>
              </a:defRPr>
            </a:lvl1pPr>
            <a:lvl2pPr lvl="1">
              <a:spcBef>
                <a:spcPts val="0"/>
              </a:spcBef>
              <a:spcAft>
                <a:spcPts val="0"/>
              </a:spcAft>
              <a:buNone/>
              <a:defRPr sz="4800">
                <a:solidFill>
                  <a:schemeClr val="lt2"/>
                </a:solidFill>
              </a:defRPr>
            </a:lvl2pPr>
            <a:lvl3pPr lvl="2">
              <a:spcBef>
                <a:spcPts val="0"/>
              </a:spcBef>
              <a:spcAft>
                <a:spcPts val="0"/>
              </a:spcAft>
              <a:buNone/>
              <a:defRPr sz="4800">
                <a:solidFill>
                  <a:schemeClr val="lt2"/>
                </a:solidFill>
              </a:defRPr>
            </a:lvl3pPr>
            <a:lvl4pPr lvl="3">
              <a:spcBef>
                <a:spcPts val="0"/>
              </a:spcBef>
              <a:spcAft>
                <a:spcPts val="0"/>
              </a:spcAft>
              <a:buNone/>
              <a:defRPr sz="4800">
                <a:solidFill>
                  <a:schemeClr val="lt2"/>
                </a:solidFill>
              </a:defRPr>
            </a:lvl4pPr>
            <a:lvl5pPr lvl="4">
              <a:spcBef>
                <a:spcPts val="0"/>
              </a:spcBef>
              <a:spcAft>
                <a:spcPts val="0"/>
              </a:spcAft>
              <a:buNone/>
              <a:defRPr sz="4800">
                <a:solidFill>
                  <a:schemeClr val="lt2"/>
                </a:solidFill>
              </a:defRPr>
            </a:lvl5pPr>
            <a:lvl6pPr lvl="5">
              <a:spcBef>
                <a:spcPts val="0"/>
              </a:spcBef>
              <a:spcAft>
                <a:spcPts val="0"/>
              </a:spcAft>
              <a:buNone/>
              <a:defRPr sz="4800">
                <a:solidFill>
                  <a:schemeClr val="lt2"/>
                </a:solidFill>
              </a:defRPr>
            </a:lvl6pPr>
            <a:lvl7pPr lvl="6">
              <a:spcBef>
                <a:spcPts val="0"/>
              </a:spcBef>
              <a:spcAft>
                <a:spcPts val="0"/>
              </a:spcAft>
              <a:buNone/>
              <a:defRPr sz="4800">
                <a:solidFill>
                  <a:schemeClr val="lt2"/>
                </a:solidFill>
              </a:defRPr>
            </a:lvl7pPr>
            <a:lvl8pPr lvl="7">
              <a:spcBef>
                <a:spcPts val="0"/>
              </a:spcBef>
              <a:spcAft>
                <a:spcPts val="0"/>
              </a:spcAft>
              <a:buNone/>
              <a:defRPr sz="4800">
                <a:solidFill>
                  <a:schemeClr val="lt2"/>
                </a:solidFill>
              </a:defRPr>
            </a:lvl8pPr>
            <a:lvl9pPr lvl="8">
              <a:spcBef>
                <a:spcPts val="0"/>
              </a:spcBef>
              <a:spcAft>
                <a:spcPts val="0"/>
              </a:spcAft>
              <a:buNone/>
              <a:defRPr sz="4800">
                <a:solidFill>
                  <a:schemeClr val="lt2"/>
                </a:solidFill>
              </a:defRPr>
            </a:lvl9pPr>
          </a:lstStyle>
          <a:p/>
        </p:txBody>
      </p:sp>
      <p:sp>
        <p:nvSpPr>
          <p:cNvPr id="161" name="Google Shape;161;p15"/>
          <p:cNvSpPr txBox="1"/>
          <p:nvPr>
            <p:ph idx="8" type="body"/>
          </p:nvPr>
        </p:nvSpPr>
        <p:spPr>
          <a:xfrm>
            <a:off x="4637600" y="2341985"/>
            <a:ext cx="3934800" cy="449100"/>
          </a:xfrm>
          <a:prstGeom prst="rect">
            <a:avLst/>
          </a:prstGeom>
        </p:spPr>
        <p:txBody>
          <a:bodyPr anchorCtr="0" anchor="ctr"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62" name="Google Shape;162;p15"/>
          <p:cNvSpPr txBox="1"/>
          <p:nvPr>
            <p:ph idx="9" type="subTitle"/>
          </p:nvPr>
        </p:nvSpPr>
        <p:spPr>
          <a:xfrm>
            <a:off x="1603898" y="2358608"/>
            <a:ext cx="2372700" cy="415800"/>
          </a:xfrm>
          <a:prstGeom prst="rect">
            <a:avLst/>
          </a:prstGeom>
        </p:spPr>
        <p:txBody>
          <a:bodyPr anchorCtr="0" anchor="ctr" bIns="0" lIns="0" spcFirstLastPara="1" rIns="0" wrap="square" tIns="0">
            <a:no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63" name="Google Shape;163;p15"/>
          <p:cNvSpPr txBox="1"/>
          <p:nvPr>
            <p:ph idx="13" type="subTitle"/>
          </p:nvPr>
        </p:nvSpPr>
        <p:spPr>
          <a:xfrm>
            <a:off x="330825" y="2205037"/>
            <a:ext cx="923400" cy="723000"/>
          </a:xfrm>
          <a:prstGeom prst="rect">
            <a:avLst/>
          </a:prstGeom>
        </p:spPr>
        <p:txBody>
          <a:bodyPr anchorCtr="0" anchor="ctr" bIns="0" lIns="0" spcFirstLastPara="1" rIns="0" wrap="square" tIns="0">
            <a:noAutofit/>
          </a:bodyPr>
          <a:lstStyle>
            <a:lvl1pPr lvl="0">
              <a:spcBef>
                <a:spcPts val="0"/>
              </a:spcBef>
              <a:spcAft>
                <a:spcPts val="0"/>
              </a:spcAft>
              <a:buNone/>
              <a:defRPr sz="4800">
                <a:solidFill>
                  <a:schemeClr val="lt2"/>
                </a:solidFill>
              </a:defRPr>
            </a:lvl1pPr>
            <a:lvl2pPr lvl="1">
              <a:spcBef>
                <a:spcPts val="0"/>
              </a:spcBef>
              <a:spcAft>
                <a:spcPts val="0"/>
              </a:spcAft>
              <a:buNone/>
              <a:defRPr sz="4800">
                <a:solidFill>
                  <a:schemeClr val="lt2"/>
                </a:solidFill>
              </a:defRPr>
            </a:lvl2pPr>
            <a:lvl3pPr lvl="2">
              <a:spcBef>
                <a:spcPts val="0"/>
              </a:spcBef>
              <a:spcAft>
                <a:spcPts val="0"/>
              </a:spcAft>
              <a:buNone/>
              <a:defRPr sz="4800">
                <a:solidFill>
                  <a:schemeClr val="lt2"/>
                </a:solidFill>
              </a:defRPr>
            </a:lvl3pPr>
            <a:lvl4pPr lvl="3">
              <a:spcBef>
                <a:spcPts val="0"/>
              </a:spcBef>
              <a:spcAft>
                <a:spcPts val="0"/>
              </a:spcAft>
              <a:buNone/>
              <a:defRPr sz="4800">
                <a:solidFill>
                  <a:schemeClr val="lt2"/>
                </a:solidFill>
              </a:defRPr>
            </a:lvl4pPr>
            <a:lvl5pPr lvl="4">
              <a:spcBef>
                <a:spcPts val="0"/>
              </a:spcBef>
              <a:spcAft>
                <a:spcPts val="0"/>
              </a:spcAft>
              <a:buNone/>
              <a:defRPr sz="4800">
                <a:solidFill>
                  <a:schemeClr val="lt2"/>
                </a:solidFill>
              </a:defRPr>
            </a:lvl5pPr>
            <a:lvl6pPr lvl="5">
              <a:spcBef>
                <a:spcPts val="0"/>
              </a:spcBef>
              <a:spcAft>
                <a:spcPts val="0"/>
              </a:spcAft>
              <a:buNone/>
              <a:defRPr sz="4800">
                <a:solidFill>
                  <a:schemeClr val="lt2"/>
                </a:solidFill>
              </a:defRPr>
            </a:lvl6pPr>
            <a:lvl7pPr lvl="6">
              <a:spcBef>
                <a:spcPts val="0"/>
              </a:spcBef>
              <a:spcAft>
                <a:spcPts val="0"/>
              </a:spcAft>
              <a:buNone/>
              <a:defRPr sz="4800">
                <a:solidFill>
                  <a:schemeClr val="lt2"/>
                </a:solidFill>
              </a:defRPr>
            </a:lvl7pPr>
            <a:lvl8pPr lvl="7">
              <a:spcBef>
                <a:spcPts val="0"/>
              </a:spcBef>
              <a:spcAft>
                <a:spcPts val="0"/>
              </a:spcAft>
              <a:buNone/>
              <a:defRPr sz="4800">
                <a:solidFill>
                  <a:schemeClr val="lt2"/>
                </a:solidFill>
              </a:defRPr>
            </a:lvl8pPr>
            <a:lvl9pPr lvl="8">
              <a:spcBef>
                <a:spcPts val="0"/>
              </a:spcBef>
              <a:spcAft>
                <a:spcPts val="0"/>
              </a:spcAft>
              <a:buNone/>
              <a:defRPr sz="4800">
                <a:solidFill>
                  <a:schemeClr val="lt2"/>
                </a:solidFill>
              </a:defRPr>
            </a:lvl9pPr>
          </a:lstStyle>
          <a:p/>
        </p:txBody>
      </p:sp>
      <p:sp>
        <p:nvSpPr>
          <p:cNvPr id="164" name="Google Shape;164;p15"/>
          <p:cNvSpPr txBox="1"/>
          <p:nvPr>
            <p:ph idx="14" type="body"/>
          </p:nvPr>
        </p:nvSpPr>
        <p:spPr>
          <a:xfrm>
            <a:off x="4637600" y="1361325"/>
            <a:ext cx="3934800" cy="449100"/>
          </a:xfrm>
          <a:prstGeom prst="rect">
            <a:avLst/>
          </a:prstGeom>
        </p:spPr>
        <p:txBody>
          <a:bodyPr anchorCtr="0" anchor="ctr"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65" name="Google Shape;165;p15"/>
          <p:cNvSpPr txBox="1"/>
          <p:nvPr>
            <p:ph idx="15" type="subTitle"/>
          </p:nvPr>
        </p:nvSpPr>
        <p:spPr>
          <a:xfrm>
            <a:off x="1603898" y="1377949"/>
            <a:ext cx="2372700" cy="415800"/>
          </a:xfrm>
          <a:prstGeom prst="rect">
            <a:avLst/>
          </a:prstGeom>
        </p:spPr>
        <p:txBody>
          <a:bodyPr anchorCtr="0" anchor="ctr" bIns="0" lIns="0" spcFirstLastPara="1" rIns="0" wrap="square" tIns="0">
            <a:no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66" name="Google Shape;166;p15"/>
          <p:cNvSpPr txBox="1"/>
          <p:nvPr>
            <p:ph idx="16" type="subTitle"/>
          </p:nvPr>
        </p:nvSpPr>
        <p:spPr>
          <a:xfrm>
            <a:off x="330825" y="1224378"/>
            <a:ext cx="923400" cy="723000"/>
          </a:xfrm>
          <a:prstGeom prst="rect">
            <a:avLst/>
          </a:prstGeom>
        </p:spPr>
        <p:txBody>
          <a:bodyPr anchorCtr="0" anchor="ctr" bIns="0" lIns="0" spcFirstLastPara="1" rIns="0" wrap="square" tIns="0">
            <a:noAutofit/>
          </a:bodyPr>
          <a:lstStyle>
            <a:lvl1pPr lvl="0">
              <a:spcBef>
                <a:spcPts val="0"/>
              </a:spcBef>
              <a:spcAft>
                <a:spcPts val="0"/>
              </a:spcAft>
              <a:buNone/>
              <a:defRPr sz="4800">
                <a:solidFill>
                  <a:schemeClr val="lt2"/>
                </a:solidFill>
              </a:defRPr>
            </a:lvl1pPr>
            <a:lvl2pPr lvl="1">
              <a:spcBef>
                <a:spcPts val="0"/>
              </a:spcBef>
              <a:spcAft>
                <a:spcPts val="0"/>
              </a:spcAft>
              <a:buNone/>
              <a:defRPr sz="4800">
                <a:solidFill>
                  <a:schemeClr val="lt2"/>
                </a:solidFill>
              </a:defRPr>
            </a:lvl2pPr>
            <a:lvl3pPr lvl="2">
              <a:spcBef>
                <a:spcPts val="0"/>
              </a:spcBef>
              <a:spcAft>
                <a:spcPts val="0"/>
              </a:spcAft>
              <a:buNone/>
              <a:defRPr sz="4800">
                <a:solidFill>
                  <a:schemeClr val="lt2"/>
                </a:solidFill>
              </a:defRPr>
            </a:lvl3pPr>
            <a:lvl4pPr lvl="3">
              <a:spcBef>
                <a:spcPts val="0"/>
              </a:spcBef>
              <a:spcAft>
                <a:spcPts val="0"/>
              </a:spcAft>
              <a:buNone/>
              <a:defRPr sz="4800">
                <a:solidFill>
                  <a:schemeClr val="lt2"/>
                </a:solidFill>
              </a:defRPr>
            </a:lvl4pPr>
            <a:lvl5pPr lvl="4">
              <a:spcBef>
                <a:spcPts val="0"/>
              </a:spcBef>
              <a:spcAft>
                <a:spcPts val="0"/>
              </a:spcAft>
              <a:buNone/>
              <a:defRPr sz="4800">
                <a:solidFill>
                  <a:schemeClr val="lt2"/>
                </a:solidFill>
              </a:defRPr>
            </a:lvl5pPr>
            <a:lvl6pPr lvl="5">
              <a:spcBef>
                <a:spcPts val="0"/>
              </a:spcBef>
              <a:spcAft>
                <a:spcPts val="0"/>
              </a:spcAft>
              <a:buNone/>
              <a:defRPr sz="4800">
                <a:solidFill>
                  <a:schemeClr val="lt2"/>
                </a:solidFill>
              </a:defRPr>
            </a:lvl6pPr>
            <a:lvl7pPr lvl="6">
              <a:spcBef>
                <a:spcPts val="0"/>
              </a:spcBef>
              <a:spcAft>
                <a:spcPts val="0"/>
              </a:spcAft>
              <a:buNone/>
              <a:defRPr sz="4800">
                <a:solidFill>
                  <a:schemeClr val="lt2"/>
                </a:solidFill>
              </a:defRPr>
            </a:lvl7pPr>
            <a:lvl8pPr lvl="7">
              <a:spcBef>
                <a:spcPts val="0"/>
              </a:spcBef>
              <a:spcAft>
                <a:spcPts val="0"/>
              </a:spcAft>
              <a:buNone/>
              <a:defRPr sz="4800">
                <a:solidFill>
                  <a:schemeClr val="lt2"/>
                </a:solidFill>
              </a:defRPr>
            </a:lvl8pPr>
            <a:lvl9pPr lvl="8">
              <a:spcBef>
                <a:spcPts val="0"/>
              </a:spcBef>
              <a:spcAft>
                <a:spcPts val="0"/>
              </a:spcAft>
              <a:buNone/>
              <a:defRPr sz="4800">
                <a:solidFill>
                  <a:schemeClr val="lt2"/>
                </a:solidFill>
              </a:defRPr>
            </a:lvl9pPr>
          </a:lstStyle>
          <a:p/>
        </p:txBody>
      </p:sp>
      <p:sp>
        <p:nvSpPr>
          <p:cNvPr id="167" name="Google Shape;167;p15"/>
          <p:cNvSpPr txBox="1"/>
          <p:nvPr>
            <p:ph idx="17"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ards">
  <p:cSld name="CUSTOM_8_1_1_1_1_1_1_1_1_1_1_1_1_1_1_1_1_1_1_1_1_1_1_1_1_1_1">
    <p:spTree>
      <p:nvGrpSpPr>
        <p:cNvPr id="168" name="Shape 168"/>
        <p:cNvGrpSpPr/>
        <p:nvPr/>
      </p:nvGrpSpPr>
      <p:grpSpPr>
        <a:xfrm>
          <a:off x="0" y="0"/>
          <a:ext cx="0" cy="0"/>
          <a:chOff x="0" y="0"/>
          <a:chExt cx="0" cy="0"/>
        </a:xfrm>
      </p:grpSpPr>
      <p:sp>
        <p:nvSpPr>
          <p:cNvPr id="169" name="Google Shape;169;p16"/>
          <p:cNvSpPr txBox="1"/>
          <p:nvPr>
            <p:ph idx="1" type="body"/>
          </p:nvPr>
        </p:nvSpPr>
        <p:spPr>
          <a:xfrm>
            <a:off x="3316788" y="1516150"/>
            <a:ext cx="2513100" cy="714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70" name="Google Shape;170;p16"/>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71" name="Google Shape;171;p16"/>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72" name="Google Shape;172;p16"/>
          <p:cNvSpPr txBox="1"/>
          <p:nvPr>
            <p:ph idx="3" type="subTitle"/>
          </p:nvPr>
        </p:nvSpPr>
        <p:spPr>
          <a:xfrm>
            <a:off x="355609" y="549950"/>
            <a:ext cx="2433900" cy="4317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sz="1600"/>
            </a:lvl1pPr>
            <a:lvl2pPr lvl="1">
              <a:lnSpc>
                <a:spcPct val="95000"/>
              </a:lnSpc>
              <a:spcBef>
                <a:spcPts val="0"/>
              </a:spcBef>
              <a:spcAft>
                <a:spcPts val="0"/>
              </a:spcAft>
              <a:buNone/>
              <a:defRPr sz="1600"/>
            </a:lvl2pPr>
            <a:lvl3pPr lvl="2">
              <a:lnSpc>
                <a:spcPct val="95000"/>
              </a:lnSpc>
              <a:spcBef>
                <a:spcPts val="0"/>
              </a:spcBef>
              <a:spcAft>
                <a:spcPts val="0"/>
              </a:spcAft>
              <a:buNone/>
              <a:defRPr sz="1600"/>
            </a:lvl3pPr>
            <a:lvl4pPr lvl="3">
              <a:lnSpc>
                <a:spcPct val="95000"/>
              </a:lnSpc>
              <a:spcBef>
                <a:spcPts val="0"/>
              </a:spcBef>
              <a:spcAft>
                <a:spcPts val="0"/>
              </a:spcAft>
              <a:buNone/>
              <a:defRPr sz="1600"/>
            </a:lvl4pPr>
            <a:lvl5pPr lvl="4">
              <a:lnSpc>
                <a:spcPct val="95000"/>
              </a:lnSpc>
              <a:spcBef>
                <a:spcPts val="0"/>
              </a:spcBef>
              <a:spcAft>
                <a:spcPts val="0"/>
              </a:spcAft>
              <a:buNone/>
              <a:defRPr sz="1600"/>
            </a:lvl5pPr>
            <a:lvl6pPr lvl="5">
              <a:lnSpc>
                <a:spcPct val="95000"/>
              </a:lnSpc>
              <a:spcBef>
                <a:spcPts val="0"/>
              </a:spcBef>
              <a:spcAft>
                <a:spcPts val="0"/>
              </a:spcAft>
              <a:buNone/>
              <a:defRPr sz="1600"/>
            </a:lvl6pPr>
            <a:lvl7pPr lvl="6">
              <a:lnSpc>
                <a:spcPct val="95000"/>
              </a:lnSpc>
              <a:spcBef>
                <a:spcPts val="0"/>
              </a:spcBef>
              <a:spcAft>
                <a:spcPts val="0"/>
              </a:spcAft>
              <a:buNone/>
              <a:defRPr sz="1600"/>
            </a:lvl7pPr>
            <a:lvl8pPr lvl="7">
              <a:lnSpc>
                <a:spcPct val="95000"/>
              </a:lnSpc>
              <a:spcBef>
                <a:spcPts val="0"/>
              </a:spcBef>
              <a:spcAft>
                <a:spcPts val="0"/>
              </a:spcAft>
              <a:buNone/>
              <a:defRPr sz="1600"/>
            </a:lvl8pPr>
            <a:lvl9pPr lvl="8">
              <a:lnSpc>
                <a:spcPct val="95000"/>
              </a:lnSpc>
              <a:spcBef>
                <a:spcPts val="0"/>
              </a:spcBef>
              <a:spcAft>
                <a:spcPts val="0"/>
              </a:spcAft>
              <a:buNone/>
              <a:defRPr sz="1600"/>
            </a:lvl9pPr>
          </a:lstStyle>
          <a:p/>
        </p:txBody>
      </p:sp>
      <p:sp>
        <p:nvSpPr>
          <p:cNvPr id="173" name="Google Shape;173;p16"/>
          <p:cNvSpPr txBox="1"/>
          <p:nvPr>
            <p:ph idx="4" type="body"/>
          </p:nvPr>
        </p:nvSpPr>
        <p:spPr>
          <a:xfrm>
            <a:off x="387450" y="1516150"/>
            <a:ext cx="2513100" cy="714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74" name="Google Shape;174;p16"/>
          <p:cNvSpPr txBox="1"/>
          <p:nvPr>
            <p:ph idx="5" type="subTitle"/>
          </p:nvPr>
        </p:nvSpPr>
        <p:spPr>
          <a:xfrm>
            <a:off x="3284965" y="549950"/>
            <a:ext cx="2433900" cy="4317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sz="1600"/>
            </a:lvl1pPr>
            <a:lvl2pPr lvl="1">
              <a:lnSpc>
                <a:spcPct val="95000"/>
              </a:lnSpc>
              <a:spcBef>
                <a:spcPts val="0"/>
              </a:spcBef>
              <a:spcAft>
                <a:spcPts val="0"/>
              </a:spcAft>
              <a:buNone/>
              <a:defRPr sz="1600"/>
            </a:lvl2pPr>
            <a:lvl3pPr lvl="2">
              <a:lnSpc>
                <a:spcPct val="95000"/>
              </a:lnSpc>
              <a:spcBef>
                <a:spcPts val="0"/>
              </a:spcBef>
              <a:spcAft>
                <a:spcPts val="0"/>
              </a:spcAft>
              <a:buNone/>
              <a:defRPr sz="1600"/>
            </a:lvl3pPr>
            <a:lvl4pPr lvl="3">
              <a:lnSpc>
                <a:spcPct val="95000"/>
              </a:lnSpc>
              <a:spcBef>
                <a:spcPts val="0"/>
              </a:spcBef>
              <a:spcAft>
                <a:spcPts val="0"/>
              </a:spcAft>
              <a:buNone/>
              <a:defRPr sz="1600"/>
            </a:lvl4pPr>
            <a:lvl5pPr lvl="4">
              <a:lnSpc>
                <a:spcPct val="95000"/>
              </a:lnSpc>
              <a:spcBef>
                <a:spcPts val="0"/>
              </a:spcBef>
              <a:spcAft>
                <a:spcPts val="0"/>
              </a:spcAft>
              <a:buNone/>
              <a:defRPr sz="1600"/>
            </a:lvl5pPr>
            <a:lvl6pPr lvl="5">
              <a:lnSpc>
                <a:spcPct val="95000"/>
              </a:lnSpc>
              <a:spcBef>
                <a:spcPts val="0"/>
              </a:spcBef>
              <a:spcAft>
                <a:spcPts val="0"/>
              </a:spcAft>
              <a:buNone/>
              <a:defRPr sz="1600"/>
            </a:lvl6pPr>
            <a:lvl7pPr lvl="6">
              <a:lnSpc>
                <a:spcPct val="95000"/>
              </a:lnSpc>
              <a:spcBef>
                <a:spcPts val="0"/>
              </a:spcBef>
              <a:spcAft>
                <a:spcPts val="0"/>
              </a:spcAft>
              <a:buNone/>
              <a:defRPr sz="1600"/>
            </a:lvl7pPr>
            <a:lvl8pPr lvl="7">
              <a:lnSpc>
                <a:spcPct val="95000"/>
              </a:lnSpc>
              <a:spcBef>
                <a:spcPts val="0"/>
              </a:spcBef>
              <a:spcAft>
                <a:spcPts val="0"/>
              </a:spcAft>
              <a:buNone/>
              <a:defRPr sz="1600"/>
            </a:lvl8pPr>
            <a:lvl9pPr lvl="8">
              <a:lnSpc>
                <a:spcPct val="95000"/>
              </a:lnSpc>
              <a:spcBef>
                <a:spcPts val="0"/>
              </a:spcBef>
              <a:spcAft>
                <a:spcPts val="0"/>
              </a:spcAft>
              <a:buNone/>
              <a:defRPr sz="1600"/>
            </a:lvl9pPr>
          </a:lstStyle>
          <a:p/>
        </p:txBody>
      </p:sp>
      <p:sp>
        <p:nvSpPr>
          <p:cNvPr id="175" name="Google Shape;175;p16"/>
          <p:cNvSpPr txBox="1"/>
          <p:nvPr>
            <p:ph idx="6" type="subTitle"/>
          </p:nvPr>
        </p:nvSpPr>
        <p:spPr>
          <a:xfrm>
            <a:off x="6213059" y="560550"/>
            <a:ext cx="2433900" cy="4317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sz="1600"/>
            </a:lvl1pPr>
            <a:lvl2pPr lvl="1">
              <a:lnSpc>
                <a:spcPct val="95000"/>
              </a:lnSpc>
              <a:spcBef>
                <a:spcPts val="0"/>
              </a:spcBef>
              <a:spcAft>
                <a:spcPts val="0"/>
              </a:spcAft>
              <a:buNone/>
              <a:defRPr sz="1600"/>
            </a:lvl2pPr>
            <a:lvl3pPr lvl="2">
              <a:lnSpc>
                <a:spcPct val="95000"/>
              </a:lnSpc>
              <a:spcBef>
                <a:spcPts val="0"/>
              </a:spcBef>
              <a:spcAft>
                <a:spcPts val="0"/>
              </a:spcAft>
              <a:buNone/>
              <a:defRPr sz="1600"/>
            </a:lvl3pPr>
            <a:lvl4pPr lvl="3">
              <a:lnSpc>
                <a:spcPct val="95000"/>
              </a:lnSpc>
              <a:spcBef>
                <a:spcPts val="0"/>
              </a:spcBef>
              <a:spcAft>
                <a:spcPts val="0"/>
              </a:spcAft>
              <a:buNone/>
              <a:defRPr sz="1600"/>
            </a:lvl4pPr>
            <a:lvl5pPr lvl="4">
              <a:lnSpc>
                <a:spcPct val="95000"/>
              </a:lnSpc>
              <a:spcBef>
                <a:spcPts val="0"/>
              </a:spcBef>
              <a:spcAft>
                <a:spcPts val="0"/>
              </a:spcAft>
              <a:buNone/>
              <a:defRPr sz="1600"/>
            </a:lvl5pPr>
            <a:lvl6pPr lvl="5">
              <a:lnSpc>
                <a:spcPct val="95000"/>
              </a:lnSpc>
              <a:spcBef>
                <a:spcPts val="0"/>
              </a:spcBef>
              <a:spcAft>
                <a:spcPts val="0"/>
              </a:spcAft>
              <a:buNone/>
              <a:defRPr sz="1600"/>
            </a:lvl6pPr>
            <a:lvl7pPr lvl="6">
              <a:lnSpc>
                <a:spcPct val="95000"/>
              </a:lnSpc>
              <a:spcBef>
                <a:spcPts val="0"/>
              </a:spcBef>
              <a:spcAft>
                <a:spcPts val="0"/>
              </a:spcAft>
              <a:buNone/>
              <a:defRPr sz="1600"/>
            </a:lvl7pPr>
            <a:lvl8pPr lvl="7">
              <a:lnSpc>
                <a:spcPct val="95000"/>
              </a:lnSpc>
              <a:spcBef>
                <a:spcPts val="0"/>
              </a:spcBef>
              <a:spcAft>
                <a:spcPts val="0"/>
              </a:spcAft>
              <a:buNone/>
              <a:defRPr sz="1600"/>
            </a:lvl8pPr>
            <a:lvl9pPr lvl="8">
              <a:lnSpc>
                <a:spcPct val="95000"/>
              </a:lnSpc>
              <a:spcBef>
                <a:spcPts val="0"/>
              </a:spcBef>
              <a:spcAft>
                <a:spcPts val="0"/>
              </a:spcAft>
              <a:buNone/>
              <a:defRPr sz="1600"/>
            </a:lvl9pPr>
          </a:lstStyle>
          <a:p/>
        </p:txBody>
      </p:sp>
      <p:sp>
        <p:nvSpPr>
          <p:cNvPr id="176" name="Google Shape;176;p16"/>
          <p:cNvSpPr txBox="1"/>
          <p:nvPr>
            <p:ph idx="7" type="body"/>
          </p:nvPr>
        </p:nvSpPr>
        <p:spPr>
          <a:xfrm>
            <a:off x="6244900" y="1526750"/>
            <a:ext cx="2513100" cy="714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 Alt 2">
  <p:cSld name="CUSTOM_8_1_1_1_1_1_1_1_1_1_1_1_1_1_1_1_1_1_1_1_1_1_1_1_1_1_1_1">
    <p:spTree>
      <p:nvGrpSpPr>
        <p:cNvPr id="177" name="Shape 177"/>
        <p:cNvGrpSpPr/>
        <p:nvPr/>
      </p:nvGrpSpPr>
      <p:grpSpPr>
        <a:xfrm>
          <a:off x="0" y="0"/>
          <a:ext cx="0" cy="0"/>
          <a:chOff x="0" y="0"/>
          <a:chExt cx="0" cy="0"/>
        </a:xfrm>
      </p:grpSpPr>
      <p:sp>
        <p:nvSpPr>
          <p:cNvPr id="178" name="Google Shape;178;p17"/>
          <p:cNvSpPr/>
          <p:nvPr/>
        </p:nvSpPr>
        <p:spPr>
          <a:xfrm rot="10800000">
            <a:off x="-25" y="250"/>
            <a:ext cx="3066900" cy="5147700"/>
          </a:xfrm>
          <a:prstGeom prst="rect">
            <a:avLst/>
          </a:prstGeom>
          <a:gradFill>
            <a:gsLst>
              <a:gs pos="0">
                <a:schemeClr val="accent6"/>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179" name="Google Shape;179;p17"/>
          <p:cNvSpPr txBox="1"/>
          <p:nvPr/>
        </p:nvSpPr>
        <p:spPr>
          <a:xfrm>
            <a:off x="230934" y="1805263"/>
            <a:ext cx="372000" cy="246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600">
                <a:solidFill>
                  <a:schemeClr val="dk1"/>
                </a:solidFill>
                <a:latin typeface="Jost"/>
                <a:ea typeface="Jost"/>
                <a:cs typeface="Jost"/>
                <a:sym typeface="Jost"/>
              </a:rPr>
              <a:t>🡖</a:t>
            </a:r>
            <a:endParaRPr sz="1600">
              <a:solidFill>
                <a:schemeClr val="dk1"/>
              </a:solidFill>
              <a:latin typeface="Jost"/>
              <a:ea typeface="Jost"/>
              <a:cs typeface="Jost"/>
              <a:sym typeface="Jost"/>
            </a:endParaRPr>
          </a:p>
        </p:txBody>
      </p:sp>
      <p:sp>
        <p:nvSpPr>
          <p:cNvPr id="180" name="Google Shape;180;p17"/>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81" name="Google Shape;181;p17"/>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82" name="Google Shape;182;p17"/>
          <p:cNvSpPr txBox="1"/>
          <p:nvPr>
            <p:ph idx="3" type="title"/>
          </p:nvPr>
        </p:nvSpPr>
        <p:spPr>
          <a:xfrm>
            <a:off x="230937" y="1593450"/>
            <a:ext cx="2378700" cy="343200"/>
          </a:xfrm>
          <a:prstGeom prst="rect">
            <a:avLst/>
          </a:prstGeom>
        </p:spPr>
        <p:txBody>
          <a:bodyPr anchorCtr="0" anchor="t" bIns="0" lIns="0" spcFirstLastPara="1" rIns="0" wrap="square" tIns="0">
            <a:noAutofit/>
          </a:bodyPr>
          <a:lstStyle>
            <a:lvl1pPr lvl="0">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183" name="Google Shape;183;p17"/>
          <p:cNvSpPr txBox="1"/>
          <p:nvPr>
            <p:ph idx="1" type="body"/>
          </p:nvPr>
        </p:nvSpPr>
        <p:spPr>
          <a:xfrm>
            <a:off x="230938" y="2041800"/>
            <a:ext cx="2378700" cy="962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84" name="Google Shape;184;p17"/>
          <p:cNvSpPr txBox="1"/>
          <p:nvPr>
            <p:ph idx="4" type="body"/>
          </p:nvPr>
        </p:nvSpPr>
        <p:spPr>
          <a:xfrm>
            <a:off x="3439371" y="907600"/>
            <a:ext cx="2498700" cy="3432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85" name="Google Shape;185;p17"/>
          <p:cNvSpPr txBox="1"/>
          <p:nvPr>
            <p:ph idx="5" type="subTitle"/>
          </p:nvPr>
        </p:nvSpPr>
        <p:spPr>
          <a:xfrm>
            <a:off x="3439363" y="618975"/>
            <a:ext cx="2378700" cy="167700"/>
          </a:xfrm>
          <a:prstGeom prst="rect">
            <a:avLst/>
          </a:prstGeom>
        </p:spPr>
        <p:txBody>
          <a:bodyPr anchorCtr="0" anchor="ctr" bIns="0" lIns="0" spcFirstLastPara="1" rIns="0" wrap="square" tIns="0">
            <a:noAutofit/>
          </a:bodyPr>
          <a:lstStyle>
            <a:lvl1pPr lvl="0">
              <a:spcBef>
                <a:spcPts val="0"/>
              </a:spcBef>
              <a:spcAft>
                <a:spcPts val="0"/>
              </a:spcAft>
              <a:buNone/>
              <a:defRPr sz="1200">
                <a:solidFill>
                  <a:schemeClr val="accent4"/>
                </a:solidFill>
                <a:latin typeface="Jost"/>
                <a:ea typeface="Jost"/>
                <a:cs typeface="Jost"/>
                <a:sym typeface="Jost"/>
              </a:defRPr>
            </a:lvl1pPr>
            <a:lvl2pPr lvl="1">
              <a:spcBef>
                <a:spcPts val="0"/>
              </a:spcBef>
              <a:spcAft>
                <a:spcPts val="0"/>
              </a:spcAft>
              <a:buNone/>
              <a:defRPr sz="1200">
                <a:solidFill>
                  <a:schemeClr val="accent4"/>
                </a:solidFill>
                <a:latin typeface="Jost"/>
                <a:ea typeface="Jost"/>
                <a:cs typeface="Jost"/>
                <a:sym typeface="Jost"/>
              </a:defRPr>
            </a:lvl2pPr>
            <a:lvl3pPr lvl="2">
              <a:spcBef>
                <a:spcPts val="0"/>
              </a:spcBef>
              <a:spcAft>
                <a:spcPts val="0"/>
              </a:spcAft>
              <a:buNone/>
              <a:defRPr sz="1200">
                <a:solidFill>
                  <a:schemeClr val="accent4"/>
                </a:solidFill>
                <a:latin typeface="Jost"/>
                <a:ea typeface="Jost"/>
                <a:cs typeface="Jost"/>
                <a:sym typeface="Jost"/>
              </a:defRPr>
            </a:lvl3pPr>
            <a:lvl4pPr lvl="3">
              <a:spcBef>
                <a:spcPts val="0"/>
              </a:spcBef>
              <a:spcAft>
                <a:spcPts val="0"/>
              </a:spcAft>
              <a:buNone/>
              <a:defRPr sz="1200">
                <a:solidFill>
                  <a:schemeClr val="accent4"/>
                </a:solidFill>
                <a:latin typeface="Jost"/>
                <a:ea typeface="Jost"/>
                <a:cs typeface="Jost"/>
                <a:sym typeface="Jost"/>
              </a:defRPr>
            </a:lvl4pPr>
            <a:lvl5pPr lvl="4">
              <a:spcBef>
                <a:spcPts val="0"/>
              </a:spcBef>
              <a:spcAft>
                <a:spcPts val="0"/>
              </a:spcAft>
              <a:buNone/>
              <a:defRPr sz="1200">
                <a:solidFill>
                  <a:schemeClr val="accent4"/>
                </a:solidFill>
                <a:latin typeface="Jost"/>
                <a:ea typeface="Jost"/>
                <a:cs typeface="Jost"/>
                <a:sym typeface="Jost"/>
              </a:defRPr>
            </a:lvl5pPr>
            <a:lvl6pPr lvl="5">
              <a:spcBef>
                <a:spcPts val="0"/>
              </a:spcBef>
              <a:spcAft>
                <a:spcPts val="0"/>
              </a:spcAft>
              <a:buNone/>
              <a:defRPr sz="1200">
                <a:solidFill>
                  <a:schemeClr val="accent4"/>
                </a:solidFill>
                <a:latin typeface="Jost"/>
                <a:ea typeface="Jost"/>
                <a:cs typeface="Jost"/>
                <a:sym typeface="Jost"/>
              </a:defRPr>
            </a:lvl6pPr>
            <a:lvl7pPr lvl="6">
              <a:spcBef>
                <a:spcPts val="0"/>
              </a:spcBef>
              <a:spcAft>
                <a:spcPts val="0"/>
              </a:spcAft>
              <a:buNone/>
              <a:defRPr sz="1200">
                <a:solidFill>
                  <a:schemeClr val="accent4"/>
                </a:solidFill>
                <a:latin typeface="Jost"/>
                <a:ea typeface="Jost"/>
                <a:cs typeface="Jost"/>
                <a:sym typeface="Jost"/>
              </a:defRPr>
            </a:lvl7pPr>
            <a:lvl8pPr lvl="7">
              <a:spcBef>
                <a:spcPts val="0"/>
              </a:spcBef>
              <a:spcAft>
                <a:spcPts val="0"/>
              </a:spcAft>
              <a:buNone/>
              <a:defRPr sz="1200">
                <a:solidFill>
                  <a:schemeClr val="accent4"/>
                </a:solidFill>
                <a:latin typeface="Jost"/>
                <a:ea typeface="Jost"/>
                <a:cs typeface="Jost"/>
                <a:sym typeface="Jost"/>
              </a:defRPr>
            </a:lvl8pPr>
            <a:lvl9pPr lvl="8">
              <a:spcBef>
                <a:spcPts val="0"/>
              </a:spcBef>
              <a:spcAft>
                <a:spcPts val="0"/>
              </a:spcAft>
              <a:buNone/>
              <a:defRPr sz="1200">
                <a:solidFill>
                  <a:schemeClr val="accent4"/>
                </a:solidFill>
                <a:latin typeface="Jost"/>
                <a:ea typeface="Jost"/>
                <a:cs typeface="Jost"/>
                <a:sym typeface="Jost"/>
              </a:defRPr>
            </a:lvl9pPr>
          </a:lstStyle>
          <a:p/>
        </p:txBody>
      </p:sp>
      <p:sp>
        <p:nvSpPr>
          <p:cNvPr id="186" name="Google Shape;186;p17"/>
          <p:cNvSpPr txBox="1"/>
          <p:nvPr>
            <p:ph idx="6" type="body"/>
          </p:nvPr>
        </p:nvSpPr>
        <p:spPr>
          <a:xfrm>
            <a:off x="3439371" y="2532294"/>
            <a:ext cx="2498700" cy="3432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87" name="Google Shape;187;p17"/>
          <p:cNvSpPr txBox="1"/>
          <p:nvPr>
            <p:ph idx="7" type="subTitle"/>
          </p:nvPr>
        </p:nvSpPr>
        <p:spPr>
          <a:xfrm>
            <a:off x="3439363" y="2243669"/>
            <a:ext cx="2378700" cy="167700"/>
          </a:xfrm>
          <a:prstGeom prst="rect">
            <a:avLst/>
          </a:prstGeom>
        </p:spPr>
        <p:txBody>
          <a:bodyPr anchorCtr="0" anchor="ctr" bIns="0" lIns="0" spcFirstLastPara="1" rIns="0" wrap="square" tIns="0">
            <a:noAutofit/>
          </a:bodyPr>
          <a:lstStyle>
            <a:lvl1pPr lvl="0">
              <a:spcBef>
                <a:spcPts val="0"/>
              </a:spcBef>
              <a:spcAft>
                <a:spcPts val="0"/>
              </a:spcAft>
              <a:buNone/>
              <a:defRPr sz="1200">
                <a:solidFill>
                  <a:schemeClr val="accent4"/>
                </a:solidFill>
                <a:latin typeface="Jost"/>
                <a:ea typeface="Jost"/>
                <a:cs typeface="Jost"/>
                <a:sym typeface="Jost"/>
              </a:defRPr>
            </a:lvl1pPr>
            <a:lvl2pPr lvl="1">
              <a:spcBef>
                <a:spcPts val="0"/>
              </a:spcBef>
              <a:spcAft>
                <a:spcPts val="0"/>
              </a:spcAft>
              <a:buNone/>
              <a:defRPr sz="1200">
                <a:solidFill>
                  <a:schemeClr val="accent4"/>
                </a:solidFill>
                <a:latin typeface="Jost"/>
                <a:ea typeface="Jost"/>
                <a:cs typeface="Jost"/>
                <a:sym typeface="Jost"/>
              </a:defRPr>
            </a:lvl2pPr>
            <a:lvl3pPr lvl="2">
              <a:spcBef>
                <a:spcPts val="0"/>
              </a:spcBef>
              <a:spcAft>
                <a:spcPts val="0"/>
              </a:spcAft>
              <a:buNone/>
              <a:defRPr sz="1200">
                <a:solidFill>
                  <a:schemeClr val="accent4"/>
                </a:solidFill>
                <a:latin typeface="Jost"/>
                <a:ea typeface="Jost"/>
                <a:cs typeface="Jost"/>
                <a:sym typeface="Jost"/>
              </a:defRPr>
            </a:lvl3pPr>
            <a:lvl4pPr lvl="3">
              <a:spcBef>
                <a:spcPts val="0"/>
              </a:spcBef>
              <a:spcAft>
                <a:spcPts val="0"/>
              </a:spcAft>
              <a:buNone/>
              <a:defRPr sz="1200">
                <a:solidFill>
                  <a:schemeClr val="accent4"/>
                </a:solidFill>
                <a:latin typeface="Jost"/>
                <a:ea typeface="Jost"/>
                <a:cs typeface="Jost"/>
                <a:sym typeface="Jost"/>
              </a:defRPr>
            </a:lvl4pPr>
            <a:lvl5pPr lvl="4">
              <a:spcBef>
                <a:spcPts val="0"/>
              </a:spcBef>
              <a:spcAft>
                <a:spcPts val="0"/>
              </a:spcAft>
              <a:buNone/>
              <a:defRPr sz="1200">
                <a:solidFill>
                  <a:schemeClr val="accent4"/>
                </a:solidFill>
                <a:latin typeface="Jost"/>
                <a:ea typeface="Jost"/>
                <a:cs typeface="Jost"/>
                <a:sym typeface="Jost"/>
              </a:defRPr>
            </a:lvl5pPr>
            <a:lvl6pPr lvl="5">
              <a:spcBef>
                <a:spcPts val="0"/>
              </a:spcBef>
              <a:spcAft>
                <a:spcPts val="0"/>
              </a:spcAft>
              <a:buNone/>
              <a:defRPr sz="1200">
                <a:solidFill>
                  <a:schemeClr val="accent4"/>
                </a:solidFill>
                <a:latin typeface="Jost"/>
                <a:ea typeface="Jost"/>
                <a:cs typeface="Jost"/>
                <a:sym typeface="Jost"/>
              </a:defRPr>
            </a:lvl6pPr>
            <a:lvl7pPr lvl="6">
              <a:spcBef>
                <a:spcPts val="0"/>
              </a:spcBef>
              <a:spcAft>
                <a:spcPts val="0"/>
              </a:spcAft>
              <a:buNone/>
              <a:defRPr sz="1200">
                <a:solidFill>
                  <a:schemeClr val="accent4"/>
                </a:solidFill>
                <a:latin typeface="Jost"/>
                <a:ea typeface="Jost"/>
                <a:cs typeface="Jost"/>
                <a:sym typeface="Jost"/>
              </a:defRPr>
            </a:lvl7pPr>
            <a:lvl8pPr lvl="7">
              <a:spcBef>
                <a:spcPts val="0"/>
              </a:spcBef>
              <a:spcAft>
                <a:spcPts val="0"/>
              </a:spcAft>
              <a:buNone/>
              <a:defRPr sz="1200">
                <a:solidFill>
                  <a:schemeClr val="accent4"/>
                </a:solidFill>
                <a:latin typeface="Jost"/>
                <a:ea typeface="Jost"/>
                <a:cs typeface="Jost"/>
                <a:sym typeface="Jost"/>
              </a:defRPr>
            </a:lvl8pPr>
            <a:lvl9pPr lvl="8">
              <a:spcBef>
                <a:spcPts val="0"/>
              </a:spcBef>
              <a:spcAft>
                <a:spcPts val="0"/>
              </a:spcAft>
              <a:buNone/>
              <a:defRPr sz="1200">
                <a:solidFill>
                  <a:schemeClr val="accent4"/>
                </a:solidFill>
                <a:latin typeface="Jost"/>
                <a:ea typeface="Jost"/>
                <a:cs typeface="Jost"/>
                <a:sym typeface="Jost"/>
              </a:defRPr>
            </a:lvl9pPr>
          </a:lstStyle>
          <a:p/>
        </p:txBody>
      </p:sp>
      <p:sp>
        <p:nvSpPr>
          <p:cNvPr id="188" name="Google Shape;188;p17"/>
          <p:cNvSpPr txBox="1"/>
          <p:nvPr>
            <p:ph idx="8" type="body"/>
          </p:nvPr>
        </p:nvSpPr>
        <p:spPr>
          <a:xfrm>
            <a:off x="6313271" y="907600"/>
            <a:ext cx="2498700" cy="3432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89" name="Google Shape;189;p17"/>
          <p:cNvSpPr txBox="1"/>
          <p:nvPr>
            <p:ph idx="9" type="subTitle"/>
          </p:nvPr>
        </p:nvSpPr>
        <p:spPr>
          <a:xfrm>
            <a:off x="6313263" y="618975"/>
            <a:ext cx="2378700" cy="167700"/>
          </a:xfrm>
          <a:prstGeom prst="rect">
            <a:avLst/>
          </a:prstGeom>
        </p:spPr>
        <p:txBody>
          <a:bodyPr anchorCtr="0" anchor="ctr" bIns="0" lIns="0" spcFirstLastPara="1" rIns="0" wrap="square" tIns="0">
            <a:noAutofit/>
          </a:bodyPr>
          <a:lstStyle>
            <a:lvl1pPr lvl="0">
              <a:spcBef>
                <a:spcPts val="0"/>
              </a:spcBef>
              <a:spcAft>
                <a:spcPts val="0"/>
              </a:spcAft>
              <a:buNone/>
              <a:defRPr sz="1200">
                <a:solidFill>
                  <a:schemeClr val="accent4"/>
                </a:solidFill>
                <a:latin typeface="Jost"/>
                <a:ea typeface="Jost"/>
                <a:cs typeface="Jost"/>
                <a:sym typeface="Jost"/>
              </a:defRPr>
            </a:lvl1pPr>
            <a:lvl2pPr lvl="1">
              <a:spcBef>
                <a:spcPts val="0"/>
              </a:spcBef>
              <a:spcAft>
                <a:spcPts val="0"/>
              </a:spcAft>
              <a:buNone/>
              <a:defRPr sz="1200">
                <a:solidFill>
                  <a:schemeClr val="accent4"/>
                </a:solidFill>
                <a:latin typeface="Jost"/>
                <a:ea typeface="Jost"/>
                <a:cs typeface="Jost"/>
                <a:sym typeface="Jost"/>
              </a:defRPr>
            </a:lvl2pPr>
            <a:lvl3pPr lvl="2">
              <a:spcBef>
                <a:spcPts val="0"/>
              </a:spcBef>
              <a:spcAft>
                <a:spcPts val="0"/>
              </a:spcAft>
              <a:buNone/>
              <a:defRPr sz="1200">
                <a:solidFill>
                  <a:schemeClr val="accent4"/>
                </a:solidFill>
                <a:latin typeface="Jost"/>
                <a:ea typeface="Jost"/>
                <a:cs typeface="Jost"/>
                <a:sym typeface="Jost"/>
              </a:defRPr>
            </a:lvl3pPr>
            <a:lvl4pPr lvl="3">
              <a:spcBef>
                <a:spcPts val="0"/>
              </a:spcBef>
              <a:spcAft>
                <a:spcPts val="0"/>
              </a:spcAft>
              <a:buNone/>
              <a:defRPr sz="1200">
                <a:solidFill>
                  <a:schemeClr val="accent4"/>
                </a:solidFill>
                <a:latin typeface="Jost"/>
                <a:ea typeface="Jost"/>
                <a:cs typeface="Jost"/>
                <a:sym typeface="Jost"/>
              </a:defRPr>
            </a:lvl4pPr>
            <a:lvl5pPr lvl="4">
              <a:spcBef>
                <a:spcPts val="0"/>
              </a:spcBef>
              <a:spcAft>
                <a:spcPts val="0"/>
              </a:spcAft>
              <a:buNone/>
              <a:defRPr sz="1200">
                <a:solidFill>
                  <a:schemeClr val="accent4"/>
                </a:solidFill>
                <a:latin typeface="Jost"/>
                <a:ea typeface="Jost"/>
                <a:cs typeface="Jost"/>
                <a:sym typeface="Jost"/>
              </a:defRPr>
            </a:lvl5pPr>
            <a:lvl6pPr lvl="5">
              <a:spcBef>
                <a:spcPts val="0"/>
              </a:spcBef>
              <a:spcAft>
                <a:spcPts val="0"/>
              </a:spcAft>
              <a:buNone/>
              <a:defRPr sz="1200">
                <a:solidFill>
                  <a:schemeClr val="accent4"/>
                </a:solidFill>
                <a:latin typeface="Jost"/>
                <a:ea typeface="Jost"/>
                <a:cs typeface="Jost"/>
                <a:sym typeface="Jost"/>
              </a:defRPr>
            </a:lvl6pPr>
            <a:lvl7pPr lvl="6">
              <a:spcBef>
                <a:spcPts val="0"/>
              </a:spcBef>
              <a:spcAft>
                <a:spcPts val="0"/>
              </a:spcAft>
              <a:buNone/>
              <a:defRPr sz="1200">
                <a:solidFill>
                  <a:schemeClr val="accent4"/>
                </a:solidFill>
                <a:latin typeface="Jost"/>
                <a:ea typeface="Jost"/>
                <a:cs typeface="Jost"/>
                <a:sym typeface="Jost"/>
              </a:defRPr>
            </a:lvl7pPr>
            <a:lvl8pPr lvl="7">
              <a:spcBef>
                <a:spcPts val="0"/>
              </a:spcBef>
              <a:spcAft>
                <a:spcPts val="0"/>
              </a:spcAft>
              <a:buNone/>
              <a:defRPr sz="1200">
                <a:solidFill>
                  <a:schemeClr val="accent4"/>
                </a:solidFill>
                <a:latin typeface="Jost"/>
                <a:ea typeface="Jost"/>
                <a:cs typeface="Jost"/>
                <a:sym typeface="Jost"/>
              </a:defRPr>
            </a:lvl8pPr>
            <a:lvl9pPr lvl="8">
              <a:spcBef>
                <a:spcPts val="0"/>
              </a:spcBef>
              <a:spcAft>
                <a:spcPts val="0"/>
              </a:spcAft>
              <a:buNone/>
              <a:defRPr sz="1200">
                <a:solidFill>
                  <a:schemeClr val="accent4"/>
                </a:solidFill>
                <a:latin typeface="Jost"/>
                <a:ea typeface="Jost"/>
                <a:cs typeface="Jost"/>
                <a:sym typeface="Jost"/>
              </a:defRPr>
            </a:lvl9pPr>
          </a:lstStyle>
          <a:p/>
        </p:txBody>
      </p:sp>
      <p:sp>
        <p:nvSpPr>
          <p:cNvPr id="190" name="Google Shape;190;p17"/>
          <p:cNvSpPr txBox="1"/>
          <p:nvPr>
            <p:ph idx="13" type="body"/>
          </p:nvPr>
        </p:nvSpPr>
        <p:spPr>
          <a:xfrm>
            <a:off x="6313271" y="2532294"/>
            <a:ext cx="2498700" cy="3432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91" name="Google Shape;191;p17"/>
          <p:cNvSpPr txBox="1"/>
          <p:nvPr>
            <p:ph idx="14" type="subTitle"/>
          </p:nvPr>
        </p:nvSpPr>
        <p:spPr>
          <a:xfrm>
            <a:off x="6313263" y="2243669"/>
            <a:ext cx="2378700" cy="167700"/>
          </a:xfrm>
          <a:prstGeom prst="rect">
            <a:avLst/>
          </a:prstGeom>
        </p:spPr>
        <p:txBody>
          <a:bodyPr anchorCtr="0" anchor="ctr" bIns="0" lIns="0" spcFirstLastPara="1" rIns="0" wrap="square" tIns="0">
            <a:noAutofit/>
          </a:bodyPr>
          <a:lstStyle>
            <a:lvl1pPr lvl="0">
              <a:spcBef>
                <a:spcPts val="0"/>
              </a:spcBef>
              <a:spcAft>
                <a:spcPts val="0"/>
              </a:spcAft>
              <a:buNone/>
              <a:defRPr sz="1200">
                <a:solidFill>
                  <a:schemeClr val="accent4"/>
                </a:solidFill>
                <a:latin typeface="Jost"/>
                <a:ea typeface="Jost"/>
                <a:cs typeface="Jost"/>
                <a:sym typeface="Jost"/>
              </a:defRPr>
            </a:lvl1pPr>
            <a:lvl2pPr lvl="1">
              <a:spcBef>
                <a:spcPts val="0"/>
              </a:spcBef>
              <a:spcAft>
                <a:spcPts val="0"/>
              </a:spcAft>
              <a:buNone/>
              <a:defRPr sz="1200">
                <a:solidFill>
                  <a:schemeClr val="accent4"/>
                </a:solidFill>
                <a:latin typeface="Jost"/>
                <a:ea typeface="Jost"/>
                <a:cs typeface="Jost"/>
                <a:sym typeface="Jost"/>
              </a:defRPr>
            </a:lvl2pPr>
            <a:lvl3pPr lvl="2">
              <a:spcBef>
                <a:spcPts val="0"/>
              </a:spcBef>
              <a:spcAft>
                <a:spcPts val="0"/>
              </a:spcAft>
              <a:buNone/>
              <a:defRPr sz="1200">
                <a:solidFill>
                  <a:schemeClr val="accent4"/>
                </a:solidFill>
                <a:latin typeface="Jost"/>
                <a:ea typeface="Jost"/>
                <a:cs typeface="Jost"/>
                <a:sym typeface="Jost"/>
              </a:defRPr>
            </a:lvl3pPr>
            <a:lvl4pPr lvl="3">
              <a:spcBef>
                <a:spcPts val="0"/>
              </a:spcBef>
              <a:spcAft>
                <a:spcPts val="0"/>
              </a:spcAft>
              <a:buNone/>
              <a:defRPr sz="1200">
                <a:solidFill>
                  <a:schemeClr val="accent4"/>
                </a:solidFill>
                <a:latin typeface="Jost"/>
                <a:ea typeface="Jost"/>
                <a:cs typeface="Jost"/>
                <a:sym typeface="Jost"/>
              </a:defRPr>
            </a:lvl4pPr>
            <a:lvl5pPr lvl="4">
              <a:spcBef>
                <a:spcPts val="0"/>
              </a:spcBef>
              <a:spcAft>
                <a:spcPts val="0"/>
              </a:spcAft>
              <a:buNone/>
              <a:defRPr sz="1200">
                <a:solidFill>
                  <a:schemeClr val="accent4"/>
                </a:solidFill>
                <a:latin typeface="Jost"/>
                <a:ea typeface="Jost"/>
                <a:cs typeface="Jost"/>
                <a:sym typeface="Jost"/>
              </a:defRPr>
            </a:lvl5pPr>
            <a:lvl6pPr lvl="5">
              <a:spcBef>
                <a:spcPts val="0"/>
              </a:spcBef>
              <a:spcAft>
                <a:spcPts val="0"/>
              </a:spcAft>
              <a:buNone/>
              <a:defRPr sz="1200">
                <a:solidFill>
                  <a:schemeClr val="accent4"/>
                </a:solidFill>
                <a:latin typeface="Jost"/>
                <a:ea typeface="Jost"/>
                <a:cs typeface="Jost"/>
                <a:sym typeface="Jost"/>
              </a:defRPr>
            </a:lvl6pPr>
            <a:lvl7pPr lvl="6">
              <a:spcBef>
                <a:spcPts val="0"/>
              </a:spcBef>
              <a:spcAft>
                <a:spcPts val="0"/>
              </a:spcAft>
              <a:buNone/>
              <a:defRPr sz="1200">
                <a:solidFill>
                  <a:schemeClr val="accent4"/>
                </a:solidFill>
                <a:latin typeface="Jost"/>
                <a:ea typeface="Jost"/>
                <a:cs typeface="Jost"/>
                <a:sym typeface="Jost"/>
              </a:defRPr>
            </a:lvl7pPr>
            <a:lvl8pPr lvl="7">
              <a:spcBef>
                <a:spcPts val="0"/>
              </a:spcBef>
              <a:spcAft>
                <a:spcPts val="0"/>
              </a:spcAft>
              <a:buNone/>
              <a:defRPr sz="1200">
                <a:solidFill>
                  <a:schemeClr val="accent4"/>
                </a:solidFill>
                <a:latin typeface="Jost"/>
                <a:ea typeface="Jost"/>
                <a:cs typeface="Jost"/>
                <a:sym typeface="Jost"/>
              </a:defRPr>
            </a:lvl8pPr>
            <a:lvl9pPr lvl="8">
              <a:spcBef>
                <a:spcPts val="0"/>
              </a:spcBef>
              <a:spcAft>
                <a:spcPts val="0"/>
              </a:spcAft>
              <a:buNone/>
              <a:defRPr sz="1200">
                <a:solidFill>
                  <a:schemeClr val="accent4"/>
                </a:solidFill>
                <a:latin typeface="Jost"/>
                <a:ea typeface="Jost"/>
                <a:cs typeface="Jost"/>
                <a:sym typeface="Jost"/>
              </a:defRPr>
            </a:lvl9pPr>
          </a:lstStyle>
          <a:p/>
        </p:txBody>
      </p:sp>
      <p:sp>
        <p:nvSpPr>
          <p:cNvPr id="192" name="Google Shape;192;p17"/>
          <p:cNvSpPr txBox="1"/>
          <p:nvPr>
            <p:ph idx="15" type="body"/>
          </p:nvPr>
        </p:nvSpPr>
        <p:spPr>
          <a:xfrm>
            <a:off x="230650" y="3875100"/>
            <a:ext cx="2378700" cy="9135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dk1"/>
              </a:buClr>
              <a:buSzPts val="1200"/>
              <a:buFont typeface="Figtree"/>
              <a:buChar char="●"/>
              <a:defRPr>
                <a:latin typeface="Figtree"/>
                <a:ea typeface="Figtree"/>
                <a:cs typeface="Figtree"/>
                <a:sym typeface="Figtree"/>
              </a:defRPr>
            </a:lvl1pPr>
            <a:lvl2pPr indent="-304800" lvl="1" marL="914400">
              <a:spcBef>
                <a:spcPts val="0"/>
              </a:spcBef>
              <a:spcAft>
                <a:spcPts val="0"/>
              </a:spcAft>
              <a:buClr>
                <a:schemeClr val="dk1"/>
              </a:buClr>
              <a:buSzPts val="1200"/>
              <a:buFont typeface="Figtree"/>
              <a:buChar char="○"/>
              <a:defRPr>
                <a:latin typeface="Figtree"/>
                <a:ea typeface="Figtree"/>
                <a:cs typeface="Figtree"/>
                <a:sym typeface="Figtree"/>
              </a:defRPr>
            </a:lvl2pPr>
            <a:lvl3pPr indent="-304800" lvl="2" marL="1371600">
              <a:spcBef>
                <a:spcPts val="0"/>
              </a:spcBef>
              <a:spcAft>
                <a:spcPts val="0"/>
              </a:spcAft>
              <a:buClr>
                <a:schemeClr val="dk1"/>
              </a:buClr>
              <a:buSzPts val="1200"/>
              <a:buFont typeface="Figtree"/>
              <a:buChar char="■"/>
              <a:defRPr>
                <a:latin typeface="Figtree"/>
                <a:ea typeface="Figtree"/>
                <a:cs typeface="Figtree"/>
                <a:sym typeface="Figtree"/>
              </a:defRPr>
            </a:lvl3pPr>
            <a:lvl4pPr indent="-304800" lvl="3" marL="1828800">
              <a:spcBef>
                <a:spcPts val="0"/>
              </a:spcBef>
              <a:spcAft>
                <a:spcPts val="0"/>
              </a:spcAft>
              <a:buClr>
                <a:schemeClr val="dk1"/>
              </a:buClr>
              <a:buSzPts val="1200"/>
              <a:buFont typeface="Figtree"/>
              <a:buChar char="●"/>
              <a:defRPr>
                <a:latin typeface="Figtree"/>
                <a:ea typeface="Figtree"/>
                <a:cs typeface="Figtree"/>
                <a:sym typeface="Figtree"/>
              </a:defRPr>
            </a:lvl4pPr>
            <a:lvl5pPr indent="-304800" lvl="4" marL="2286000">
              <a:spcBef>
                <a:spcPts val="0"/>
              </a:spcBef>
              <a:spcAft>
                <a:spcPts val="0"/>
              </a:spcAft>
              <a:buClr>
                <a:schemeClr val="dk1"/>
              </a:buClr>
              <a:buSzPts val="1200"/>
              <a:buFont typeface="Figtree"/>
              <a:buChar char="○"/>
              <a:defRPr>
                <a:latin typeface="Figtree"/>
                <a:ea typeface="Figtree"/>
                <a:cs typeface="Figtree"/>
                <a:sym typeface="Figtree"/>
              </a:defRPr>
            </a:lvl5pPr>
            <a:lvl6pPr indent="-304800" lvl="5" marL="2743200">
              <a:spcBef>
                <a:spcPts val="0"/>
              </a:spcBef>
              <a:spcAft>
                <a:spcPts val="0"/>
              </a:spcAft>
              <a:buClr>
                <a:schemeClr val="dk1"/>
              </a:buClr>
              <a:buSzPts val="1200"/>
              <a:buFont typeface="Figtree"/>
              <a:buChar char="■"/>
              <a:defRPr>
                <a:latin typeface="Figtree"/>
                <a:ea typeface="Figtree"/>
                <a:cs typeface="Figtree"/>
                <a:sym typeface="Figtree"/>
              </a:defRPr>
            </a:lvl6pPr>
            <a:lvl7pPr indent="-304800" lvl="6" marL="3200400">
              <a:spcBef>
                <a:spcPts val="0"/>
              </a:spcBef>
              <a:spcAft>
                <a:spcPts val="0"/>
              </a:spcAft>
              <a:buClr>
                <a:schemeClr val="dk1"/>
              </a:buClr>
              <a:buSzPts val="1200"/>
              <a:buFont typeface="Figtree"/>
              <a:buChar char="●"/>
              <a:defRPr>
                <a:latin typeface="Figtree"/>
                <a:ea typeface="Figtree"/>
                <a:cs typeface="Figtree"/>
                <a:sym typeface="Figtree"/>
              </a:defRPr>
            </a:lvl7pPr>
            <a:lvl8pPr indent="-304800" lvl="7" marL="3657600">
              <a:spcBef>
                <a:spcPts val="0"/>
              </a:spcBef>
              <a:spcAft>
                <a:spcPts val="0"/>
              </a:spcAft>
              <a:buClr>
                <a:schemeClr val="dk1"/>
              </a:buClr>
              <a:buSzPts val="1200"/>
              <a:buFont typeface="Figtree"/>
              <a:buChar char="○"/>
              <a:defRPr>
                <a:latin typeface="Figtree"/>
                <a:ea typeface="Figtree"/>
                <a:cs typeface="Figtree"/>
                <a:sym typeface="Figtree"/>
              </a:defRPr>
            </a:lvl8pPr>
            <a:lvl9pPr indent="-304800" lvl="8" marL="4114800">
              <a:spcBef>
                <a:spcPts val="0"/>
              </a:spcBef>
              <a:spcAft>
                <a:spcPts val="0"/>
              </a:spcAft>
              <a:buClr>
                <a:schemeClr val="dk1"/>
              </a:buClr>
              <a:buSzPts val="1200"/>
              <a:buFont typeface="Figtree"/>
              <a:buChar char="■"/>
              <a:defRPr>
                <a:latin typeface="Figtree"/>
                <a:ea typeface="Figtree"/>
                <a:cs typeface="Figtree"/>
                <a:sym typeface="Figtree"/>
              </a:defRPr>
            </a:lvl9pPr>
          </a:lstStyle>
          <a:p/>
        </p:txBody>
      </p:sp>
      <p:sp>
        <p:nvSpPr>
          <p:cNvPr id="193" name="Google Shape;193;p17"/>
          <p:cNvSpPr/>
          <p:nvPr>
            <p:ph idx="16" type="pic"/>
          </p:nvPr>
        </p:nvSpPr>
        <p:spPr>
          <a:xfrm>
            <a:off x="230350" y="457200"/>
            <a:ext cx="853200" cy="10311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ards">
  <p:cSld name="CUSTOM_14">
    <p:spTree>
      <p:nvGrpSpPr>
        <p:cNvPr id="194" name="Shape 194"/>
        <p:cNvGrpSpPr/>
        <p:nvPr/>
      </p:nvGrpSpPr>
      <p:grpSpPr>
        <a:xfrm>
          <a:off x="0" y="0"/>
          <a:ext cx="0" cy="0"/>
          <a:chOff x="0" y="0"/>
          <a:chExt cx="0" cy="0"/>
        </a:xfrm>
      </p:grpSpPr>
      <p:sp>
        <p:nvSpPr>
          <p:cNvPr id="195" name="Google Shape;195;p18"/>
          <p:cNvSpPr/>
          <p:nvPr/>
        </p:nvSpPr>
        <p:spPr>
          <a:xfrm rot="-2700000">
            <a:off x="1338758" y="-3230594"/>
            <a:ext cx="6464087" cy="6464087"/>
          </a:xfrm>
          <a:prstGeom prst="rtTriangle">
            <a:avLst/>
          </a:prstGeom>
          <a:gradFill>
            <a:gsLst>
              <a:gs pos="0">
                <a:schemeClr val="lt2"/>
              </a:gs>
              <a:gs pos="72000">
                <a:schemeClr val="lt1"/>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Jost"/>
              <a:ea typeface="Jost"/>
              <a:cs typeface="Jost"/>
              <a:sym typeface="Jost"/>
            </a:endParaRPr>
          </a:p>
        </p:txBody>
      </p:sp>
      <p:sp>
        <p:nvSpPr>
          <p:cNvPr id="196" name="Google Shape;196;p18"/>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700"/>
              <a:buFont typeface="Figtree"/>
              <a:buNone/>
              <a:defRPr sz="700"/>
            </a:lvl2pPr>
            <a:lvl3pPr lvl="2">
              <a:spcBef>
                <a:spcPts val="0"/>
              </a:spcBef>
              <a:spcAft>
                <a:spcPts val="0"/>
              </a:spcAft>
              <a:buSzPts val="700"/>
              <a:buFont typeface="Figtree"/>
              <a:buNone/>
              <a:defRPr sz="700"/>
            </a:lvl3pPr>
            <a:lvl4pPr lvl="3">
              <a:spcBef>
                <a:spcPts val="0"/>
              </a:spcBef>
              <a:spcAft>
                <a:spcPts val="0"/>
              </a:spcAft>
              <a:buSzPts val="700"/>
              <a:buFont typeface="Figtree"/>
              <a:buNone/>
              <a:defRPr sz="700"/>
            </a:lvl4pPr>
            <a:lvl5pPr lvl="4">
              <a:spcBef>
                <a:spcPts val="0"/>
              </a:spcBef>
              <a:spcAft>
                <a:spcPts val="0"/>
              </a:spcAft>
              <a:buSzPts val="700"/>
              <a:buFont typeface="Figtree"/>
              <a:buNone/>
              <a:defRPr sz="700"/>
            </a:lvl5pPr>
            <a:lvl6pPr lvl="5">
              <a:spcBef>
                <a:spcPts val="0"/>
              </a:spcBef>
              <a:spcAft>
                <a:spcPts val="0"/>
              </a:spcAft>
              <a:buSzPts val="700"/>
              <a:buFont typeface="Figtree"/>
              <a:buNone/>
              <a:defRPr sz="700"/>
            </a:lvl6pPr>
            <a:lvl7pPr lvl="6">
              <a:spcBef>
                <a:spcPts val="0"/>
              </a:spcBef>
              <a:spcAft>
                <a:spcPts val="0"/>
              </a:spcAft>
              <a:buSzPts val="700"/>
              <a:buFont typeface="Figtree"/>
              <a:buNone/>
              <a:defRPr sz="700"/>
            </a:lvl7pPr>
            <a:lvl8pPr lvl="7">
              <a:spcBef>
                <a:spcPts val="0"/>
              </a:spcBef>
              <a:spcAft>
                <a:spcPts val="0"/>
              </a:spcAft>
              <a:buSzPts val="700"/>
              <a:buFont typeface="Figtree"/>
              <a:buNone/>
              <a:defRPr sz="700"/>
            </a:lvl8pPr>
            <a:lvl9pPr lvl="8">
              <a:spcBef>
                <a:spcPts val="0"/>
              </a:spcBef>
              <a:spcAft>
                <a:spcPts val="0"/>
              </a:spcAft>
              <a:buSzPts val="700"/>
              <a:buFont typeface="Figtree"/>
              <a:buNone/>
              <a:defRPr sz="700"/>
            </a:lvl9pPr>
          </a:lstStyle>
          <a:p/>
        </p:txBody>
      </p:sp>
      <p:sp>
        <p:nvSpPr>
          <p:cNvPr id="197" name="Google Shape;197;p18"/>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700"/>
              <a:buFont typeface="Figtree"/>
              <a:buNone/>
              <a:defRPr sz="700"/>
            </a:lvl2pPr>
            <a:lvl3pPr lvl="2">
              <a:spcBef>
                <a:spcPts val="0"/>
              </a:spcBef>
              <a:spcAft>
                <a:spcPts val="0"/>
              </a:spcAft>
              <a:buSzPts val="700"/>
              <a:buFont typeface="Figtree"/>
              <a:buNone/>
              <a:defRPr sz="700"/>
            </a:lvl3pPr>
            <a:lvl4pPr lvl="3">
              <a:spcBef>
                <a:spcPts val="0"/>
              </a:spcBef>
              <a:spcAft>
                <a:spcPts val="0"/>
              </a:spcAft>
              <a:buSzPts val="700"/>
              <a:buFont typeface="Figtree"/>
              <a:buNone/>
              <a:defRPr sz="700"/>
            </a:lvl4pPr>
            <a:lvl5pPr lvl="4">
              <a:spcBef>
                <a:spcPts val="0"/>
              </a:spcBef>
              <a:spcAft>
                <a:spcPts val="0"/>
              </a:spcAft>
              <a:buSzPts val="700"/>
              <a:buFont typeface="Figtree"/>
              <a:buNone/>
              <a:defRPr sz="700"/>
            </a:lvl5pPr>
            <a:lvl6pPr lvl="5">
              <a:spcBef>
                <a:spcPts val="0"/>
              </a:spcBef>
              <a:spcAft>
                <a:spcPts val="0"/>
              </a:spcAft>
              <a:buSzPts val="700"/>
              <a:buFont typeface="Figtree"/>
              <a:buNone/>
              <a:defRPr sz="700"/>
            </a:lvl6pPr>
            <a:lvl7pPr lvl="6">
              <a:spcBef>
                <a:spcPts val="0"/>
              </a:spcBef>
              <a:spcAft>
                <a:spcPts val="0"/>
              </a:spcAft>
              <a:buSzPts val="700"/>
              <a:buFont typeface="Figtree"/>
              <a:buNone/>
              <a:defRPr sz="700"/>
            </a:lvl7pPr>
            <a:lvl8pPr lvl="7">
              <a:spcBef>
                <a:spcPts val="0"/>
              </a:spcBef>
              <a:spcAft>
                <a:spcPts val="0"/>
              </a:spcAft>
              <a:buSzPts val="700"/>
              <a:buFont typeface="Figtree"/>
              <a:buNone/>
              <a:defRPr sz="700"/>
            </a:lvl8pPr>
            <a:lvl9pPr lvl="8">
              <a:spcBef>
                <a:spcPts val="0"/>
              </a:spcBef>
              <a:spcAft>
                <a:spcPts val="0"/>
              </a:spcAft>
              <a:buSzPts val="700"/>
              <a:buFont typeface="Figtree"/>
              <a:buNone/>
              <a:defRPr sz="700"/>
            </a:lvl9pPr>
          </a:lstStyle>
          <a:p/>
        </p:txBody>
      </p:sp>
      <p:sp>
        <p:nvSpPr>
          <p:cNvPr id="198" name="Google Shape;198;p18"/>
          <p:cNvSpPr txBox="1"/>
          <p:nvPr>
            <p:ph idx="3"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199" name="Google Shape;199;p18"/>
          <p:cNvSpPr txBox="1"/>
          <p:nvPr>
            <p:ph idx="1" type="body"/>
          </p:nvPr>
        </p:nvSpPr>
        <p:spPr>
          <a:xfrm>
            <a:off x="429350" y="1801500"/>
            <a:ext cx="16833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00" name="Google Shape;200;p18"/>
          <p:cNvSpPr txBox="1"/>
          <p:nvPr>
            <p:ph idx="4" type="subTitle"/>
          </p:nvPr>
        </p:nvSpPr>
        <p:spPr>
          <a:xfrm>
            <a:off x="429350" y="1286000"/>
            <a:ext cx="1683300" cy="4317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
        <p:nvSpPr>
          <p:cNvPr id="201" name="Google Shape;201;p18"/>
          <p:cNvSpPr txBox="1"/>
          <p:nvPr>
            <p:ph idx="5" type="body"/>
          </p:nvPr>
        </p:nvSpPr>
        <p:spPr>
          <a:xfrm>
            <a:off x="4833813" y="1801500"/>
            <a:ext cx="16833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02" name="Google Shape;202;p18"/>
          <p:cNvSpPr txBox="1"/>
          <p:nvPr>
            <p:ph idx="6" type="subTitle"/>
          </p:nvPr>
        </p:nvSpPr>
        <p:spPr>
          <a:xfrm>
            <a:off x="4833813" y="1286000"/>
            <a:ext cx="1683300" cy="4317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
        <p:nvSpPr>
          <p:cNvPr id="203" name="Google Shape;203;p18"/>
          <p:cNvSpPr txBox="1"/>
          <p:nvPr>
            <p:ph idx="7" type="body"/>
          </p:nvPr>
        </p:nvSpPr>
        <p:spPr>
          <a:xfrm>
            <a:off x="2631588" y="2360650"/>
            <a:ext cx="16833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04" name="Google Shape;204;p18"/>
          <p:cNvSpPr txBox="1"/>
          <p:nvPr>
            <p:ph idx="8" type="subTitle"/>
          </p:nvPr>
        </p:nvSpPr>
        <p:spPr>
          <a:xfrm>
            <a:off x="2631588" y="1845150"/>
            <a:ext cx="1683300" cy="4317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
        <p:nvSpPr>
          <p:cNvPr id="205" name="Google Shape;205;p18"/>
          <p:cNvSpPr txBox="1"/>
          <p:nvPr>
            <p:ph idx="9" type="body"/>
          </p:nvPr>
        </p:nvSpPr>
        <p:spPr>
          <a:xfrm>
            <a:off x="7036075" y="2360650"/>
            <a:ext cx="16833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06" name="Google Shape;206;p18"/>
          <p:cNvSpPr txBox="1"/>
          <p:nvPr>
            <p:ph idx="13" type="subTitle"/>
          </p:nvPr>
        </p:nvSpPr>
        <p:spPr>
          <a:xfrm>
            <a:off x="7036075" y="1845150"/>
            <a:ext cx="1683300" cy="4317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p:cSld name="CUSTOM_8_1_1_1_1_1_1_1_1_1_1_1_1_1_1_1_1_1_1_1_1_1_1_1_1_1_1_1_1_1">
    <p:spTree>
      <p:nvGrpSpPr>
        <p:cNvPr id="207" name="Shape 207"/>
        <p:cNvGrpSpPr/>
        <p:nvPr/>
      </p:nvGrpSpPr>
      <p:grpSpPr>
        <a:xfrm>
          <a:off x="0" y="0"/>
          <a:ext cx="0" cy="0"/>
          <a:chOff x="0" y="0"/>
          <a:chExt cx="0" cy="0"/>
        </a:xfrm>
      </p:grpSpPr>
      <p:sp>
        <p:nvSpPr>
          <p:cNvPr id="208" name="Google Shape;208;p19"/>
          <p:cNvSpPr/>
          <p:nvPr/>
        </p:nvSpPr>
        <p:spPr>
          <a:xfrm>
            <a:off x="0" y="0"/>
            <a:ext cx="3177300" cy="3177300"/>
          </a:xfrm>
          <a:prstGeom prst="rect">
            <a:avLst/>
          </a:prstGeom>
          <a:gradFill>
            <a:gsLst>
              <a:gs pos="0">
                <a:schemeClr val="lt2"/>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209" name="Google Shape;209;p19"/>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10" name="Google Shape;210;p19"/>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11" name="Google Shape;211;p19"/>
          <p:cNvSpPr txBox="1"/>
          <p:nvPr>
            <p:ph idx="1" type="body"/>
          </p:nvPr>
        </p:nvSpPr>
        <p:spPr>
          <a:xfrm>
            <a:off x="337797" y="1044075"/>
            <a:ext cx="28395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12" name="Google Shape;212;p19"/>
          <p:cNvSpPr txBox="1"/>
          <p:nvPr>
            <p:ph idx="3" type="body"/>
          </p:nvPr>
        </p:nvSpPr>
        <p:spPr>
          <a:xfrm>
            <a:off x="5967566" y="1044075"/>
            <a:ext cx="28557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13" name="Google Shape;213;p19"/>
          <p:cNvSpPr txBox="1"/>
          <p:nvPr>
            <p:ph idx="4" type="body"/>
          </p:nvPr>
        </p:nvSpPr>
        <p:spPr>
          <a:xfrm>
            <a:off x="321474" y="3385428"/>
            <a:ext cx="28395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14" name="Google Shape;214;p19"/>
          <p:cNvSpPr txBox="1"/>
          <p:nvPr>
            <p:ph idx="5" type="body"/>
          </p:nvPr>
        </p:nvSpPr>
        <p:spPr>
          <a:xfrm>
            <a:off x="5951149" y="3385428"/>
            <a:ext cx="28557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15" name="Google Shape;215;p19"/>
          <p:cNvSpPr txBox="1"/>
          <p:nvPr>
            <p:ph idx="6" type="subTitle"/>
          </p:nvPr>
        </p:nvSpPr>
        <p:spPr>
          <a:xfrm>
            <a:off x="3505113" y="2005475"/>
            <a:ext cx="1000200" cy="172200"/>
          </a:xfrm>
          <a:prstGeom prst="rect">
            <a:avLst/>
          </a:prstGeom>
        </p:spPr>
        <p:txBody>
          <a:bodyPr anchorCtr="0" anchor="ctr" bIns="0" lIns="0" spcFirstLastPara="1" rIns="0" wrap="square" tIns="0">
            <a:noAutofit/>
          </a:bodyPr>
          <a:lstStyle>
            <a:lvl1pPr lvl="0" algn="ctr">
              <a:spcBef>
                <a:spcPts val="0"/>
              </a:spcBef>
              <a:spcAft>
                <a:spcPts val="0"/>
              </a:spcAft>
              <a:buNone/>
              <a:defRPr sz="1000"/>
            </a:lvl1pPr>
            <a:lvl2pPr lvl="1" algn="ctr">
              <a:spcBef>
                <a:spcPts val="0"/>
              </a:spcBef>
              <a:spcAft>
                <a:spcPts val="0"/>
              </a:spcAft>
              <a:buNone/>
              <a:defRPr sz="1000"/>
            </a:lvl2pPr>
            <a:lvl3pPr lvl="2" algn="ctr">
              <a:spcBef>
                <a:spcPts val="0"/>
              </a:spcBef>
              <a:spcAft>
                <a:spcPts val="0"/>
              </a:spcAft>
              <a:buNone/>
              <a:defRPr sz="1000"/>
            </a:lvl3pPr>
            <a:lvl4pPr lvl="3" algn="ctr">
              <a:spcBef>
                <a:spcPts val="0"/>
              </a:spcBef>
              <a:spcAft>
                <a:spcPts val="0"/>
              </a:spcAft>
              <a:buNone/>
              <a:defRPr sz="1000"/>
            </a:lvl4pPr>
            <a:lvl5pPr lvl="4" algn="ctr">
              <a:spcBef>
                <a:spcPts val="0"/>
              </a:spcBef>
              <a:spcAft>
                <a:spcPts val="0"/>
              </a:spcAft>
              <a:buNone/>
              <a:defRPr sz="1000"/>
            </a:lvl5pPr>
            <a:lvl6pPr lvl="5" algn="ctr">
              <a:spcBef>
                <a:spcPts val="0"/>
              </a:spcBef>
              <a:spcAft>
                <a:spcPts val="0"/>
              </a:spcAft>
              <a:buNone/>
              <a:defRPr sz="1000"/>
            </a:lvl6pPr>
            <a:lvl7pPr lvl="6" algn="ctr">
              <a:spcBef>
                <a:spcPts val="0"/>
              </a:spcBef>
              <a:spcAft>
                <a:spcPts val="0"/>
              </a:spcAft>
              <a:buNone/>
              <a:defRPr sz="1000"/>
            </a:lvl7pPr>
            <a:lvl8pPr lvl="7" algn="ctr">
              <a:spcBef>
                <a:spcPts val="0"/>
              </a:spcBef>
              <a:spcAft>
                <a:spcPts val="0"/>
              </a:spcAft>
              <a:buNone/>
              <a:defRPr sz="1000"/>
            </a:lvl8pPr>
            <a:lvl9pPr lvl="8" algn="ctr">
              <a:spcBef>
                <a:spcPts val="0"/>
              </a:spcBef>
              <a:spcAft>
                <a:spcPts val="0"/>
              </a:spcAft>
              <a:buNone/>
              <a:defRPr sz="1000"/>
            </a:lvl9pPr>
          </a:lstStyle>
          <a:p/>
        </p:txBody>
      </p:sp>
      <p:sp>
        <p:nvSpPr>
          <p:cNvPr id="216" name="Google Shape;216;p19"/>
          <p:cNvSpPr txBox="1"/>
          <p:nvPr>
            <p:ph idx="7" type="subTitle"/>
          </p:nvPr>
        </p:nvSpPr>
        <p:spPr>
          <a:xfrm>
            <a:off x="4638638" y="2005475"/>
            <a:ext cx="1000200" cy="172200"/>
          </a:xfrm>
          <a:prstGeom prst="rect">
            <a:avLst/>
          </a:prstGeom>
        </p:spPr>
        <p:txBody>
          <a:bodyPr anchorCtr="0" anchor="ctr" bIns="0" lIns="0" spcFirstLastPara="1" rIns="0" wrap="square" tIns="0">
            <a:noAutofit/>
          </a:bodyPr>
          <a:lstStyle>
            <a:lvl1pPr lvl="0" algn="ctr">
              <a:spcBef>
                <a:spcPts val="0"/>
              </a:spcBef>
              <a:spcAft>
                <a:spcPts val="0"/>
              </a:spcAft>
              <a:buNone/>
              <a:defRPr sz="1000"/>
            </a:lvl1pPr>
            <a:lvl2pPr lvl="1" algn="ctr">
              <a:spcBef>
                <a:spcPts val="0"/>
              </a:spcBef>
              <a:spcAft>
                <a:spcPts val="0"/>
              </a:spcAft>
              <a:buNone/>
              <a:defRPr sz="1000"/>
            </a:lvl2pPr>
            <a:lvl3pPr lvl="2" algn="ctr">
              <a:spcBef>
                <a:spcPts val="0"/>
              </a:spcBef>
              <a:spcAft>
                <a:spcPts val="0"/>
              </a:spcAft>
              <a:buNone/>
              <a:defRPr sz="1000"/>
            </a:lvl3pPr>
            <a:lvl4pPr lvl="3" algn="ctr">
              <a:spcBef>
                <a:spcPts val="0"/>
              </a:spcBef>
              <a:spcAft>
                <a:spcPts val="0"/>
              </a:spcAft>
              <a:buNone/>
              <a:defRPr sz="1000"/>
            </a:lvl4pPr>
            <a:lvl5pPr lvl="4" algn="ctr">
              <a:spcBef>
                <a:spcPts val="0"/>
              </a:spcBef>
              <a:spcAft>
                <a:spcPts val="0"/>
              </a:spcAft>
              <a:buNone/>
              <a:defRPr sz="1000"/>
            </a:lvl5pPr>
            <a:lvl6pPr lvl="5" algn="ctr">
              <a:spcBef>
                <a:spcPts val="0"/>
              </a:spcBef>
              <a:spcAft>
                <a:spcPts val="0"/>
              </a:spcAft>
              <a:buNone/>
              <a:defRPr sz="1000"/>
            </a:lvl6pPr>
            <a:lvl7pPr lvl="6" algn="ctr">
              <a:spcBef>
                <a:spcPts val="0"/>
              </a:spcBef>
              <a:spcAft>
                <a:spcPts val="0"/>
              </a:spcAft>
              <a:buNone/>
              <a:defRPr sz="1000"/>
            </a:lvl7pPr>
            <a:lvl8pPr lvl="7" algn="ctr">
              <a:spcBef>
                <a:spcPts val="0"/>
              </a:spcBef>
              <a:spcAft>
                <a:spcPts val="0"/>
              </a:spcAft>
              <a:buNone/>
              <a:defRPr sz="1000"/>
            </a:lvl8pPr>
            <a:lvl9pPr lvl="8" algn="ctr">
              <a:spcBef>
                <a:spcPts val="0"/>
              </a:spcBef>
              <a:spcAft>
                <a:spcPts val="0"/>
              </a:spcAft>
              <a:buNone/>
              <a:defRPr sz="1000"/>
            </a:lvl9pPr>
          </a:lstStyle>
          <a:p/>
        </p:txBody>
      </p:sp>
      <p:sp>
        <p:nvSpPr>
          <p:cNvPr id="217" name="Google Shape;217;p19"/>
          <p:cNvSpPr txBox="1"/>
          <p:nvPr>
            <p:ph idx="8" type="subTitle"/>
          </p:nvPr>
        </p:nvSpPr>
        <p:spPr>
          <a:xfrm>
            <a:off x="3505525" y="2965825"/>
            <a:ext cx="1000200" cy="172200"/>
          </a:xfrm>
          <a:prstGeom prst="rect">
            <a:avLst/>
          </a:prstGeom>
        </p:spPr>
        <p:txBody>
          <a:bodyPr anchorCtr="0" anchor="ctr" bIns="0" lIns="0" spcFirstLastPara="1" rIns="0" wrap="square" tIns="0">
            <a:noAutofit/>
          </a:bodyPr>
          <a:lstStyle>
            <a:lvl1pPr lvl="0" algn="ctr">
              <a:spcBef>
                <a:spcPts val="0"/>
              </a:spcBef>
              <a:spcAft>
                <a:spcPts val="0"/>
              </a:spcAft>
              <a:buNone/>
              <a:defRPr sz="1000"/>
            </a:lvl1pPr>
            <a:lvl2pPr lvl="1" algn="ctr">
              <a:spcBef>
                <a:spcPts val="0"/>
              </a:spcBef>
              <a:spcAft>
                <a:spcPts val="0"/>
              </a:spcAft>
              <a:buNone/>
              <a:defRPr sz="1000"/>
            </a:lvl2pPr>
            <a:lvl3pPr lvl="2" algn="ctr">
              <a:spcBef>
                <a:spcPts val="0"/>
              </a:spcBef>
              <a:spcAft>
                <a:spcPts val="0"/>
              </a:spcAft>
              <a:buNone/>
              <a:defRPr sz="1000"/>
            </a:lvl3pPr>
            <a:lvl4pPr lvl="3" algn="ctr">
              <a:spcBef>
                <a:spcPts val="0"/>
              </a:spcBef>
              <a:spcAft>
                <a:spcPts val="0"/>
              </a:spcAft>
              <a:buNone/>
              <a:defRPr sz="1000"/>
            </a:lvl4pPr>
            <a:lvl5pPr lvl="4" algn="ctr">
              <a:spcBef>
                <a:spcPts val="0"/>
              </a:spcBef>
              <a:spcAft>
                <a:spcPts val="0"/>
              </a:spcAft>
              <a:buNone/>
              <a:defRPr sz="1000"/>
            </a:lvl5pPr>
            <a:lvl6pPr lvl="5" algn="ctr">
              <a:spcBef>
                <a:spcPts val="0"/>
              </a:spcBef>
              <a:spcAft>
                <a:spcPts val="0"/>
              </a:spcAft>
              <a:buNone/>
              <a:defRPr sz="1000"/>
            </a:lvl6pPr>
            <a:lvl7pPr lvl="6" algn="ctr">
              <a:spcBef>
                <a:spcPts val="0"/>
              </a:spcBef>
              <a:spcAft>
                <a:spcPts val="0"/>
              </a:spcAft>
              <a:buNone/>
              <a:defRPr sz="1000"/>
            </a:lvl7pPr>
            <a:lvl8pPr lvl="7" algn="ctr">
              <a:spcBef>
                <a:spcPts val="0"/>
              </a:spcBef>
              <a:spcAft>
                <a:spcPts val="0"/>
              </a:spcAft>
              <a:buNone/>
              <a:defRPr sz="1000"/>
            </a:lvl8pPr>
            <a:lvl9pPr lvl="8" algn="ctr">
              <a:spcBef>
                <a:spcPts val="0"/>
              </a:spcBef>
              <a:spcAft>
                <a:spcPts val="0"/>
              </a:spcAft>
              <a:buNone/>
              <a:defRPr sz="1000"/>
            </a:lvl9pPr>
          </a:lstStyle>
          <a:p/>
        </p:txBody>
      </p:sp>
      <p:sp>
        <p:nvSpPr>
          <p:cNvPr id="218" name="Google Shape;218;p19"/>
          <p:cNvSpPr txBox="1"/>
          <p:nvPr>
            <p:ph idx="9" type="subTitle"/>
          </p:nvPr>
        </p:nvSpPr>
        <p:spPr>
          <a:xfrm>
            <a:off x="4639050" y="2965825"/>
            <a:ext cx="1000200" cy="172200"/>
          </a:xfrm>
          <a:prstGeom prst="rect">
            <a:avLst/>
          </a:prstGeom>
        </p:spPr>
        <p:txBody>
          <a:bodyPr anchorCtr="0" anchor="ctr" bIns="0" lIns="0" spcFirstLastPara="1" rIns="0" wrap="square" tIns="0">
            <a:noAutofit/>
          </a:bodyPr>
          <a:lstStyle>
            <a:lvl1pPr lvl="0" algn="ctr">
              <a:spcBef>
                <a:spcPts val="0"/>
              </a:spcBef>
              <a:spcAft>
                <a:spcPts val="0"/>
              </a:spcAft>
              <a:buNone/>
              <a:defRPr sz="1000"/>
            </a:lvl1pPr>
            <a:lvl2pPr lvl="1" algn="ctr">
              <a:spcBef>
                <a:spcPts val="0"/>
              </a:spcBef>
              <a:spcAft>
                <a:spcPts val="0"/>
              </a:spcAft>
              <a:buNone/>
              <a:defRPr sz="1000"/>
            </a:lvl2pPr>
            <a:lvl3pPr lvl="2" algn="ctr">
              <a:spcBef>
                <a:spcPts val="0"/>
              </a:spcBef>
              <a:spcAft>
                <a:spcPts val="0"/>
              </a:spcAft>
              <a:buNone/>
              <a:defRPr sz="1000"/>
            </a:lvl3pPr>
            <a:lvl4pPr lvl="3" algn="ctr">
              <a:spcBef>
                <a:spcPts val="0"/>
              </a:spcBef>
              <a:spcAft>
                <a:spcPts val="0"/>
              </a:spcAft>
              <a:buNone/>
              <a:defRPr sz="1000"/>
            </a:lvl4pPr>
            <a:lvl5pPr lvl="4" algn="ctr">
              <a:spcBef>
                <a:spcPts val="0"/>
              </a:spcBef>
              <a:spcAft>
                <a:spcPts val="0"/>
              </a:spcAft>
              <a:buNone/>
              <a:defRPr sz="1000"/>
            </a:lvl5pPr>
            <a:lvl6pPr lvl="5" algn="ctr">
              <a:spcBef>
                <a:spcPts val="0"/>
              </a:spcBef>
              <a:spcAft>
                <a:spcPts val="0"/>
              </a:spcAft>
              <a:buNone/>
              <a:defRPr sz="1000"/>
            </a:lvl6pPr>
            <a:lvl7pPr lvl="6" algn="ctr">
              <a:spcBef>
                <a:spcPts val="0"/>
              </a:spcBef>
              <a:spcAft>
                <a:spcPts val="0"/>
              </a:spcAft>
              <a:buNone/>
              <a:defRPr sz="1000"/>
            </a:lvl7pPr>
            <a:lvl8pPr lvl="7" algn="ctr">
              <a:spcBef>
                <a:spcPts val="0"/>
              </a:spcBef>
              <a:spcAft>
                <a:spcPts val="0"/>
              </a:spcAft>
              <a:buNone/>
              <a:defRPr sz="1000"/>
            </a:lvl8pPr>
            <a:lvl9pPr lvl="8" algn="ctr">
              <a:spcBef>
                <a:spcPts val="0"/>
              </a:spcBef>
              <a:spcAft>
                <a:spcPts val="0"/>
              </a:spcAft>
              <a:buNone/>
              <a:defRPr sz="1000"/>
            </a:lvl9pPr>
          </a:lstStyle>
          <a:p/>
        </p:txBody>
      </p:sp>
      <p:sp>
        <p:nvSpPr>
          <p:cNvPr id="219" name="Google Shape;219;p19"/>
          <p:cNvSpPr txBox="1"/>
          <p:nvPr>
            <p:ph idx="13" type="subTitle"/>
          </p:nvPr>
        </p:nvSpPr>
        <p:spPr>
          <a:xfrm>
            <a:off x="4319044" y="2485650"/>
            <a:ext cx="506700" cy="172200"/>
          </a:xfrm>
          <a:prstGeom prst="rect">
            <a:avLst/>
          </a:prstGeom>
        </p:spPr>
        <p:txBody>
          <a:bodyPr anchorCtr="0" anchor="ctr" bIns="0" lIns="0" spcFirstLastPara="1" rIns="0" wrap="square" tIns="0">
            <a:noAutofit/>
          </a:bodyPr>
          <a:lstStyle>
            <a:lvl1pPr lvl="0" algn="ctr">
              <a:spcBef>
                <a:spcPts val="0"/>
              </a:spcBef>
              <a:spcAft>
                <a:spcPts val="0"/>
              </a:spcAft>
              <a:buNone/>
              <a:defRPr sz="1000"/>
            </a:lvl1pPr>
            <a:lvl2pPr lvl="1" algn="ctr">
              <a:spcBef>
                <a:spcPts val="0"/>
              </a:spcBef>
              <a:spcAft>
                <a:spcPts val="0"/>
              </a:spcAft>
              <a:buNone/>
              <a:defRPr sz="1000"/>
            </a:lvl2pPr>
            <a:lvl3pPr lvl="2" algn="ctr">
              <a:spcBef>
                <a:spcPts val="0"/>
              </a:spcBef>
              <a:spcAft>
                <a:spcPts val="0"/>
              </a:spcAft>
              <a:buNone/>
              <a:defRPr sz="1000"/>
            </a:lvl3pPr>
            <a:lvl4pPr lvl="3" algn="ctr">
              <a:spcBef>
                <a:spcPts val="0"/>
              </a:spcBef>
              <a:spcAft>
                <a:spcPts val="0"/>
              </a:spcAft>
              <a:buNone/>
              <a:defRPr sz="1000"/>
            </a:lvl4pPr>
            <a:lvl5pPr lvl="4" algn="ctr">
              <a:spcBef>
                <a:spcPts val="0"/>
              </a:spcBef>
              <a:spcAft>
                <a:spcPts val="0"/>
              </a:spcAft>
              <a:buNone/>
              <a:defRPr sz="1000"/>
            </a:lvl5pPr>
            <a:lvl6pPr lvl="5" algn="ctr">
              <a:spcBef>
                <a:spcPts val="0"/>
              </a:spcBef>
              <a:spcAft>
                <a:spcPts val="0"/>
              </a:spcAft>
              <a:buNone/>
              <a:defRPr sz="1000"/>
            </a:lvl6pPr>
            <a:lvl7pPr lvl="6" algn="ctr">
              <a:spcBef>
                <a:spcPts val="0"/>
              </a:spcBef>
              <a:spcAft>
                <a:spcPts val="0"/>
              </a:spcAft>
              <a:buNone/>
              <a:defRPr sz="1000"/>
            </a:lvl7pPr>
            <a:lvl8pPr lvl="7" algn="ctr">
              <a:spcBef>
                <a:spcPts val="0"/>
              </a:spcBef>
              <a:spcAft>
                <a:spcPts val="0"/>
              </a:spcAft>
              <a:buNone/>
              <a:defRPr sz="1000"/>
            </a:lvl8pPr>
            <a:lvl9pPr lvl="8" algn="ctr">
              <a:spcBef>
                <a:spcPts val="0"/>
              </a:spcBef>
              <a:spcAft>
                <a:spcPts val="0"/>
              </a:spcAft>
              <a:buNone/>
              <a:defRPr sz="1000"/>
            </a:lvl9pPr>
          </a:lstStyle>
          <a:p/>
        </p:txBody>
      </p:sp>
      <p:sp>
        <p:nvSpPr>
          <p:cNvPr id="220" name="Google Shape;220;p19"/>
          <p:cNvSpPr txBox="1"/>
          <p:nvPr>
            <p:ph idx="14"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 Alt 1">
  <p:cSld name="CUSTOM_8_1_1_1_1_1_1_1_1_1_1_1_1_1_1_1_1_1_1_1_1_1_1_1_1_1_1_1_1_1_1_1">
    <p:spTree>
      <p:nvGrpSpPr>
        <p:cNvPr id="221" name="Shape 221"/>
        <p:cNvGrpSpPr/>
        <p:nvPr/>
      </p:nvGrpSpPr>
      <p:grpSpPr>
        <a:xfrm>
          <a:off x="0" y="0"/>
          <a:ext cx="0" cy="0"/>
          <a:chOff x="0" y="0"/>
          <a:chExt cx="0" cy="0"/>
        </a:xfrm>
      </p:grpSpPr>
      <p:sp>
        <p:nvSpPr>
          <p:cNvPr id="222" name="Google Shape;222;p20"/>
          <p:cNvSpPr/>
          <p:nvPr/>
        </p:nvSpPr>
        <p:spPr>
          <a:xfrm flipH="1" rot="5400000">
            <a:off x="6563025" y="657900"/>
            <a:ext cx="1358100" cy="3792600"/>
          </a:xfrm>
          <a:prstGeom prst="rect">
            <a:avLst/>
          </a:prstGeom>
          <a:gradFill>
            <a:gsLst>
              <a:gs pos="0">
                <a:schemeClr val="accent4"/>
              </a:gs>
              <a:gs pos="100000">
                <a:schemeClr val="lt2"/>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Jost"/>
              <a:ea typeface="Jost"/>
              <a:cs typeface="Jost"/>
              <a:sym typeface="Jost"/>
            </a:endParaRPr>
          </a:p>
        </p:txBody>
      </p:sp>
      <p:sp>
        <p:nvSpPr>
          <p:cNvPr id="223" name="Google Shape;223;p20"/>
          <p:cNvSpPr/>
          <p:nvPr/>
        </p:nvSpPr>
        <p:spPr>
          <a:xfrm rot="5400000">
            <a:off x="580600" y="1292250"/>
            <a:ext cx="1358100" cy="2523900"/>
          </a:xfrm>
          <a:prstGeom prst="rect">
            <a:avLst/>
          </a:prstGeom>
          <a:gradFill>
            <a:gsLst>
              <a:gs pos="0">
                <a:schemeClr val="accent6"/>
              </a:gs>
              <a:gs pos="100000">
                <a:schemeClr val="lt2"/>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Jost"/>
              <a:ea typeface="Jost"/>
              <a:cs typeface="Jost"/>
              <a:sym typeface="Jost"/>
            </a:endParaRPr>
          </a:p>
        </p:txBody>
      </p:sp>
      <p:pic>
        <p:nvPicPr>
          <p:cNvPr descr="A landscape shot of a marshland at dusk. " id="224" name="Google Shape;224;p20"/>
          <p:cNvPicPr preferRelativeResize="0"/>
          <p:nvPr/>
        </p:nvPicPr>
        <p:blipFill rotWithShape="1">
          <a:blip r:embed="rId2">
            <a:alphaModFix/>
          </a:blip>
          <a:srcRect b="14406" l="0" r="0" t="14413"/>
          <a:stretch/>
        </p:blipFill>
        <p:spPr>
          <a:xfrm>
            <a:off x="2517525" y="1875150"/>
            <a:ext cx="2822973" cy="1350004"/>
          </a:xfrm>
          <a:prstGeom prst="rect">
            <a:avLst/>
          </a:prstGeom>
          <a:noFill/>
          <a:ln>
            <a:noFill/>
          </a:ln>
        </p:spPr>
      </p:pic>
      <p:sp>
        <p:nvSpPr>
          <p:cNvPr id="225" name="Google Shape;225;p20"/>
          <p:cNvSpPr txBox="1"/>
          <p:nvPr>
            <p:ph idx="1" type="body"/>
          </p:nvPr>
        </p:nvSpPr>
        <p:spPr>
          <a:xfrm>
            <a:off x="3272950" y="2558125"/>
            <a:ext cx="1149900" cy="504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26" name="Google Shape;226;p20"/>
          <p:cNvSpPr txBox="1"/>
          <p:nvPr>
            <p:ph idx="2" type="body"/>
          </p:nvPr>
        </p:nvSpPr>
        <p:spPr>
          <a:xfrm>
            <a:off x="1806550" y="2558125"/>
            <a:ext cx="1149900" cy="504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27" name="Google Shape;227;p20"/>
          <p:cNvSpPr txBox="1"/>
          <p:nvPr>
            <p:ph idx="3" type="body"/>
          </p:nvPr>
        </p:nvSpPr>
        <p:spPr>
          <a:xfrm>
            <a:off x="335425" y="1201925"/>
            <a:ext cx="1149900" cy="5028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28" name="Google Shape;228;p20"/>
          <p:cNvSpPr txBox="1"/>
          <p:nvPr>
            <p:ph idx="4" type="body"/>
          </p:nvPr>
        </p:nvSpPr>
        <p:spPr>
          <a:xfrm>
            <a:off x="4721725" y="1229725"/>
            <a:ext cx="1149900" cy="504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29" name="Google Shape;229;p20"/>
          <p:cNvSpPr txBox="1"/>
          <p:nvPr>
            <p:ph idx="5" type="body"/>
          </p:nvPr>
        </p:nvSpPr>
        <p:spPr>
          <a:xfrm>
            <a:off x="6193925" y="2623525"/>
            <a:ext cx="1149900" cy="504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30" name="Google Shape;230;p20"/>
          <p:cNvSpPr txBox="1"/>
          <p:nvPr>
            <p:ph idx="6" type="subTitle"/>
          </p:nvPr>
        </p:nvSpPr>
        <p:spPr>
          <a:xfrm>
            <a:off x="3273038" y="3269975"/>
            <a:ext cx="1149900" cy="431700"/>
          </a:xfrm>
          <a:prstGeom prst="rect">
            <a:avLst/>
          </a:prstGeom>
        </p:spPr>
        <p:txBody>
          <a:bodyPr anchorCtr="0" anchor="b"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
        <p:nvSpPr>
          <p:cNvPr id="231" name="Google Shape;231;p20"/>
          <p:cNvSpPr txBox="1"/>
          <p:nvPr>
            <p:ph idx="7" type="subTitle"/>
          </p:nvPr>
        </p:nvSpPr>
        <p:spPr>
          <a:xfrm>
            <a:off x="1806638" y="3269975"/>
            <a:ext cx="1149900" cy="431700"/>
          </a:xfrm>
          <a:prstGeom prst="rect">
            <a:avLst/>
          </a:prstGeom>
        </p:spPr>
        <p:txBody>
          <a:bodyPr anchorCtr="0" anchor="b"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
        <p:nvSpPr>
          <p:cNvPr id="232" name="Google Shape;232;p20"/>
          <p:cNvSpPr txBox="1"/>
          <p:nvPr>
            <p:ph idx="8" type="subTitle"/>
          </p:nvPr>
        </p:nvSpPr>
        <p:spPr>
          <a:xfrm>
            <a:off x="335513" y="1913775"/>
            <a:ext cx="1149900" cy="431700"/>
          </a:xfrm>
          <a:prstGeom prst="rect">
            <a:avLst/>
          </a:prstGeom>
        </p:spPr>
        <p:txBody>
          <a:bodyPr anchorCtr="0" anchor="b"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
        <p:nvSpPr>
          <p:cNvPr id="233" name="Google Shape;233;p20"/>
          <p:cNvSpPr txBox="1"/>
          <p:nvPr>
            <p:ph idx="9" type="subTitle"/>
          </p:nvPr>
        </p:nvSpPr>
        <p:spPr>
          <a:xfrm>
            <a:off x="4721813" y="1941575"/>
            <a:ext cx="1149900" cy="431700"/>
          </a:xfrm>
          <a:prstGeom prst="rect">
            <a:avLst/>
          </a:prstGeom>
        </p:spPr>
        <p:txBody>
          <a:bodyPr anchorCtr="0" anchor="b"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
        <p:nvSpPr>
          <p:cNvPr id="234" name="Google Shape;234;p20"/>
          <p:cNvSpPr txBox="1"/>
          <p:nvPr>
            <p:ph idx="13" type="subTitle"/>
          </p:nvPr>
        </p:nvSpPr>
        <p:spPr>
          <a:xfrm>
            <a:off x="6194013" y="3335375"/>
            <a:ext cx="1149900" cy="431700"/>
          </a:xfrm>
          <a:prstGeom prst="rect">
            <a:avLst/>
          </a:prstGeom>
        </p:spPr>
        <p:txBody>
          <a:bodyPr anchorCtr="0" anchor="b"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
        <p:nvSpPr>
          <p:cNvPr id="235" name="Google Shape;235;p20"/>
          <p:cNvSpPr txBox="1"/>
          <p:nvPr>
            <p:ph idx="14" type="subTitle"/>
          </p:nvPr>
        </p:nvSpPr>
        <p:spPr>
          <a:xfrm>
            <a:off x="7658713" y="4312650"/>
            <a:ext cx="1149900" cy="431700"/>
          </a:xfrm>
          <a:prstGeom prst="rect">
            <a:avLst/>
          </a:prstGeom>
        </p:spPr>
        <p:txBody>
          <a:bodyPr anchorCtr="0" anchor="b"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
        <p:nvSpPr>
          <p:cNvPr id="236" name="Google Shape;236;p20"/>
          <p:cNvSpPr txBox="1"/>
          <p:nvPr>
            <p:ph idx="15" type="body"/>
          </p:nvPr>
        </p:nvSpPr>
        <p:spPr>
          <a:xfrm>
            <a:off x="7658625" y="3600800"/>
            <a:ext cx="1149900" cy="504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37" name="Google Shape;237;p20"/>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38" name="Google Shape;238;p20"/>
          <p:cNvSpPr txBox="1"/>
          <p:nvPr>
            <p:ph idx="16"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39" name="Google Shape;239;p20"/>
          <p:cNvSpPr txBox="1"/>
          <p:nvPr>
            <p:ph idx="17"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CUSTOM_1_1">
    <p:spTree>
      <p:nvGrpSpPr>
        <p:cNvPr id="16" name="Shape 16"/>
        <p:cNvGrpSpPr/>
        <p:nvPr/>
      </p:nvGrpSpPr>
      <p:grpSpPr>
        <a:xfrm>
          <a:off x="0" y="0"/>
          <a:ext cx="0" cy="0"/>
          <a:chOff x="0" y="0"/>
          <a:chExt cx="0" cy="0"/>
        </a:xfrm>
      </p:grpSpPr>
      <p:sp>
        <p:nvSpPr>
          <p:cNvPr id="17" name="Google Shape;17;p3"/>
          <p:cNvSpPr/>
          <p:nvPr/>
        </p:nvSpPr>
        <p:spPr>
          <a:xfrm>
            <a:off x="0" y="0"/>
            <a:ext cx="2406900" cy="2406900"/>
          </a:xfrm>
          <a:prstGeom prst="rect">
            <a:avLst/>
          </a:prstGeom>
          <a:gradFill>
            <a:gsLst>
              <a:gs pos="0">
                <a:schemeClr val="lt2"/>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18" name="Google Shape;18;p3"/>
          <p:cNvSpPr/>
          <p:nvPr/>
        </p:nvSpPr>
        <p:spPr>
          <a:xfrm>
            <a:off x="7172525" y="0"/>
            <a:ext cx="1971600" cy="5143500"/>
          </a:xfrm>
          <a:prstGeom prst="rect">
            <a:avLst/>
          </a:prstGeom>
          <a:gradFill>
            <a:gsLst>
              <a:gs pos="0">
                <a:schemeClr val="accent6"/>
              </a:gs>
              <a:gs pos="100000">
                <a:schemeClr val="lt2"/>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19" name="Google Shape;19;p3"/>
          <p:cNvSpPr txBox="1"/>
          <p:nvPr>
            <p:ph type="title"/>
          </p:nvPr>
        </p:nvSpPr>
        <p:spPr>
          <a:xfrm>
            <a:off x="3809850" y="1269500"/>
            <a:ext cx="2884500" cy="368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20" name="Google Shape;20;p3"/>
          <p:cNvSpPr txBox="1"/>
          <p:nvPr>
            <p:ph idx="2" type="title"/>
          </p:nvPr>
        </p:nvSpPr>
        <p:spPr>
          <a:xfrm>
            <a:off x="3154650" y="3495050"/>
            <a:ext cx="592800" cy="368100"/>
          </a:xfrm>
          <a:prstGeom prst="rect">
            <a:avLst/>
          </a:prstGeom>
        </p:spPr>
        <p:txBody>
          <a:bodyPr anchorCtr="0" anchor="t" bIns="91425" lIns="0" spcFirstLastPara="1" rIns="91425" wrap="square" tIns="0">
            <a:noAutofit/>
          </a:bodyPr>
          <a:lstStyle>
            <a:lvl1pPr lvl="0">
              <a:spcBef>
                <a:spcPts val="0"/>
              </a:spcBef>
              <a:spcAft>
                <a:spcPts val="0"/>
              </a:spcAft>
              <a:buClr>
                <a:schemeClr val="dk1"/>
              </a:buClr>
              <a:buSzPts val="2400"/>
              <a:buFont typeface="Figtree"/>
              <a:buNone/>
              <a:defRPr sz="2400"/>
            </a:lvl1pPr>
            <a:lvl2pPr lvl="1">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2pPr>
            <a:lvl3pPr lvl="2">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3pPr>
            <a:lvl4pPr lvl="3">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4pPr>
            <a:lvl5pPr lvl="4">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5pPr>
            <a:lvl6pPr lvl="5">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6pPr>
            <a:lvl7pPr lvl="6">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7pPr>
            <a:lvl8pPr lvl="7">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8pPr>
            <a:lvl9pPr lvl="8">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9pPr>
          </a:lstStyle>
          <a:p/>
        </p:txBody>
      </p:sp>
      <p:sp>
        <p:nvSpPr>
          <p:cNvPr id="21" name="Google Shape;21;p3"/>
          <p:cNvSpPr txBox="1"/>
          <p:nvPr>
            <p:ph idx="3" type="title"/>
          </p:nvPr>
        </p:nvSpPr>
        <p:spPr>
          <a:xfrm>
            <a:off x="230075" y="58625"/>
            <a:ext cx="2500500" cy="172200"/>
          </a:xfrm>
          <a:prstGeom prst="rect">
            <a:avLst/>
          </a:prstGeom>
        </p:spPr>
        <p:txBody>
          <a:bodyPr anchorCtr="0" anchor="t" bIns="0" lIns="0" spcFirstLastPara="1" rIns="0" wrap="square" tIns="0">
            <a:noAutofit/>
          </a:bodyPr>
          <a:lstStyle>
            <a:lvl1pPr lvl="0">
              <a:spcBef>
                <a:spcPts val="0"/>
              </a:spcBef>
              <a:spcAft>
                <a:spcPts val="0"/>
              </a:spcAft>
              <a:buNone/>
              <a:defRPr sz="7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22" name="Google Shape;22;p3"/>
          <p:cNvSpPr txBox="1"/>
          <p:nvPr>
            <p:ph idx="4" type="title"/>
          </p:nvPr>
        </p:nvSpPr>
        <p:spPr>
          <a:xfrm>
            <a:off x="6414875" y="58625"/>
            <a:ext cx="2500500" cy="172200"/>
          </a:xfrm>
          <a:prstGeom prst="rect">
            <a:avLst/>
          </a:prstGeom>
        </p:spPr>
        <p:txBody>
          <a:bodyPr anchorCtr="0" anchor="t" bIns="0" lIns="0" spcFirstLastPara="1" rIns="0" wrap="square" tIns="0">
            <a:noAutofit/>
          </a:bodyPr>
          <a:lstStyle>
            <a:lvl1pPr lvl="0" algn="r">
              <a:spcBef>
                <a:spcPts val="0"/>
              </a:spcBef>
              <a:spcAft>
                <a:spcPts val="0"/>
              </a:spcAft>
              <a:buNone/>
              <a:defRPr sz="700"/>
            </a:lvl1pPr>
            <a:lvl2pPr lvl="1"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23" name="Google Shape;23;p3"/>
          <p:cNvSpPr txBox="1"/>
          <p:nvPr>
            <p:ph idx="5" type="title"/>
          </p:nvPr>
        </p:nvSpPr>
        <p:spPr>
          <a:xfrm>
            <a:off x="3809850" y="1714600"/>
            <a:ext cx="2884500" cy="368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24" name="Google Shape;24;p3"/>
          <p:cNvSpPr txBox="1"/>
          <p:nvPr>
            <p:ph idx="6" type="title"/>
          </p:nvPr>
        </p:nvSpPr>
        <p:spPr>
          <a:xfrm>
            <a:off x="3809850" y="2159700"/>
            <a:ext cx="2884500" cy="368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25" name="Google Shape;25;p3"/>
          <p:cNvSpPr txBox="1"/>
          <p:nvPr>
            <p:ph idx="7" type="title"/>
          </p:nvPr>
        </p:nvSpPr>
        <p:spPr>
          <a:xfrm>
            <a:off x="3809850" y="2593988"/>
            <a:ext cx="2884500" cy="368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26" name="Google Shape;26;p3"/>
          <p:cNvSpPr txBox="1"/>
          <p:nvPr>
            <p:ph idx="8" type="title"/>
          </p:nvPr>
        </p:nvSpPr>
        <p:spPr>
          <a:xfrm>
            <a:off x="3809850" y="3036613"/>
            <a:ext cx="2884500" cy="368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27" name="Google Shape;27;p3"/>
          <p:cNvSpPr txBox="1"/>
          <p:nvPr>
            <p:ph idx="9" type="title"/>
          </p:nvPr>
        </p:nvSpPr>
        <p:spPr>
          <a:xfrm>
            <a:off x="3809850" y="3479238"/>
            <a:ext cx="2884500" cy="368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28" name="Google Shape;28;p3"/>
          <p:cNvSpPr txBox="1"/>
          <p:nvPr>
            <p:ph idx="13" type="title"/>
          </p:nvPr>
        </p:nvSpPr>
        <p:spPr>
          <a:xfrm>
            <a:off x="3154650" y="3049925"/>
            <a:ext cx="592800" cy="368100"/>
          </a:xfrm>
          <a:prstGeom prst="rect">
            <a:avLst/>
          </a:prstGeom>
        </p:spPr>
        <p:txBody>
          <a:bodyPr anchorCtr="0" anchor="ctr" bIns="91425" lIns="0" spcFirstLastPara="1" rIns="91425" wrap="square" tIns="0">
            <a:noAutofit/>
          </a:bodyPr>
          <a:lstStyle>
            <a:lvl1pPr lvl="0">
              <a:spcBef>
                <a:spcPts val="0"/>
              </a:spcBef>
              <a:spcAft>
                <a:spcPts val="0"/>
              </a:spcAft>
              <a:buClr>
                <a:schemeClr val="dk1"/>
              </a:buClr>
              <a:buSzPts val="2400"/>
              <a:buFont typeface="Figtree"/>
              <a:buNone/>
              <a:defRPr sz="2400"/>
            </a:lvl1pPr>
            <a:lvl2pPr lvl="1">
              <a:spcBef>
                <a:spcPts val="0"/>
              </a:spcBef>
              <a:spcAft>
                <a:spcPts val="0"/>
              </a:spcAft>
              <a:buClr>
                <a:schemeClr val="dk1"/>
              </a:buClr>
              <a:buSzPts val="2400"/>
              <a:buFont typeface="Figtree"/>
              <a:buNone/>
              <a:defRPr sz="2400">
                <a:latin typeface="Figtree"/>
                <a:ea typeface="Figtree"/>
                <a:cs typeface="Figtree"/>
                <a:sym typeface="Figtree"/>
              </a:defRPr>
            </a:lvl2pPr>
            <a:lvl3pPr lvl="2">
              <a:spcBef>
                <a:spcPts val="0"/>
              </a:spcBef>
              <a:spcAft>
                <a:spcPts val="0"/>
              </a:spcAft>
              <a:buClr>
                <a:schemeClr val="dk1"/>
              </a:buClr>
              <a:buSzPts val="2400"/>
              <a:buFont typeface="Figtree"/>
              <a:buNone/>
              <a:defRPr sz="2400">
                <a:latin typeface="Figtree"/>
                <a:ea typeface="Figtree"/>
                <a:cs typeface="Figtree"/>
                <a:sym typeface="Figtree"/>
              </a:defRPr>
            </a:lvl3pPr>
            <a:lvl4pPr lvl="3">
              <a:spcBef>
                <a:spcPts val="0"/>
              </a:spcBef>
              <a:spcAft>
                <a:spcPts val="0"/>
              </a:spcAft>
              <a:buClr>
                <a:schemeClr val="dk1"/>
              </a:buClr>
              <a:buSzPts val="2400"/>
              <a:buFont typeface="Figtree"/>
              <a:buNone/>
              <a:defRPr sz="2400">
                <a:latin typeface="Figtree"/>
                <a:ea typeface="Figtree"/>
                <a:cs typeface="Figtree"/>
                <a:sym typeface="Figtree"/>
              </a:defRPr>
            </a:lvl4pPr>
            <a:lvl5pPr lvl="4">
              <a:spcBef>
                <a:spcPts val="0"/>
              </a:spcBef>
              <a:spcAft>
                <a:spcPts val="0"/>
              </a:spcAft>
              <a:buClr>
                <a:schemeClr val="dk1"/>
              </a:buClr>
              <a:buSzPts val="2400"/>
              <a:buFont typeface="Figtree"/>
              <a:buNone/>
              <a:defRPr sz="2400">
                <a:latin typeface="Figtree"/>
                <a:ea typeface="Figtree"/>
                <a:cs typeface="Figtree"/>
                <a:sym typeface="Figtree"/>
              </a:defRPr>
            </a:lvl5pPr>
            <a:lvl6pPr lvl="5">
              <a:spcBef>
                <a:spcPts val="0"/>
              </a:spcBef>
              <a:spcAft>
                <a:spcPts val="0"/>
              </a:spcAft>
              <a:buClr>
                <a:schemeClr val="dk1"/>
              </a:buClr>
              <a:buSzPts val="2400"/>
              <a:buFont typeface="Figtree"/>
              <a:buNone/>
              <a:defRPr sz="2400">
                <a:latin typeface="Figtree"/>
                <a:ea typeface="Figtree"/>
                <a:cs typeface="Figtree"/>
                <a:sym typeface="Figtree"/>
              </a:defRPr>
            </a:lvl6pPr>
            <a:lvl7pPr lvl="6">
              <a:spcBef>
                <a:spcPts val="0"/>
              </a:spcBef>
              <a:spcAft>
                <a:spcPts val="0"/>
              </a:spcAft>
              <a:buClr>
                <a:schemeClr val="dk1"/>
              </a:buClr>
              <a:buSzPts val="2400"/>
              <a:buFont typeface="Figtree"/>
              <a:buNone/>
              <a:defRPr sz="2400">
                <a:latin typeface="Figtree"/>
                <a:ea typeface="Figtree"/>
                <a:cs typeface="Figtree"/>
                <a:sym typeface="Figtree"/>
              </a:defRPr>
            </a:lvl7pPr>
            <a:lvl8pPr lvl="7">
              <a:spcBef>
                <a:spcPts val="0"/>
              </a:spcBef>
              <a:spcAft>
                <a:spcPts val="0"/>
              </a:spcAft>
              <a:buClr>
                <a:schemeClr val="dk1"/>
              </a:buClr>
              <a:buSzPts val="2400"/>
              <a:buFont typeface="Figtree"/>
              <a:buNone/>
              <a:defRPr sz="2400">
                <a:latin typeface="Figtree"/>
                <a:ea typeface="Figtree"/>
                <a:cs typeface="Figtree"/>
                <a:sym typeface="Figtree"/>
              </a:defRPr>
            </a:lvl8pPr>
            <a:lvl9pPr lvl="8">
              <a:spcBef>
                <a:spcPts val="0"/>
              </a:spcBef>
              <a:spcAft>
                <a:spcPts val="0"/>
              </a:spcAft>
              <a:buClr>
                <a:schemeClr val="dk1"/>
              </a:buClr>
              <a:buSzPts val="2400"/>
              <a:buFont typeface="Figtree"/>
              <a:buNone/>
              <a:defRPr sz="2400">
                <a:latin typeface="Figtree"/>
                <a:ea typeface="Figtree"/>
                <a:cs typeface="Figtree"/>
                <a:sym typeface="Figtree"/>
              </a:defRPr>
            </a:lvl9pPr>
          </a:lstStyle>
          <a:p/>
        </p:txBody>
      </p:sp>
      <p:sp>
        <p:nvSpPr>
          <p:cNvPr id="29" name="Google Shape;29;p3"/>
          <p:cNvSpPr txBox="1"/>
          <p:nvPr>
            <p:ph idx="14" type="title"/>
          </p:nvPr>
        </p:nvSpPr>
        <p:spPr>
          <a:xfrm>
            <a:off x="3154650" y="2604813"/>
            <a:ext cx="592800" cy="368100"/>
          </a:xfrm>
          <a:prstGeom prst="rect">
            <a:avLst/>
          </a:prstGeom>
        </p:spPr>
        <p:txBody>
          <a:bodyPr anchorCtr="0" anchor="t" bIns="91425" lIns="0" spcFirstLastPara="1" rIns="91425" wrap="square" tIns="0">
            <a:noAutofit/>
          </a:bodyPr>
          <a:lstStyle>
            <a:lvl1pPr lvl="0">
              <a:spcBef>
                <a:spcPts val="0"/>
              </a:spcBef>
              <a:spcAft>
                <a:spcPts val="0"/>
              </a:spcAft>
              <a:buClr>
                <a:schemeClr val="dk1"/>
              </a:buClr>
              <a:buSzPts val="2400"/>
              <a:buFont typeface="Figtree"/>
              <a:buNone/>
              <a:defRPr sz="2400"/>
            </a:lvl1pPr>
            <a:lvl2pPr lvl="1">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2pPr>
            <a:lvl3pPr lvl="2">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3pPr>
            <a:lvl4pPr lvl="3">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4pPr>
            <a:lvl5pPr lvl="4">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5pPr>
            <a:lvl6pPr lvl="5">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6pPr>
            <a:lvl7pPr lvl="6">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7pPr>
            <a:lvl8pPr lvl="7">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8pPr>
            <a:lvl9pPr lvl="8">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9pPr>
          </a:lstStyle>
          <a:p/>
        </p:txBody>
      </p:sp>
      <p:sp>
        <p:nvSpPr>
          <p:cNvPr id="30" name="Google Shape;30;p3"/>
          <p:cNvSpPr txBox="1"/>
          <p:nvPr>
            <p:ph idx="15" type="title"/>
          </p:nvPr>
        </p:nvSpPr>
        <p:spPr>
          <a:xfrm>
            <a:off x="3154650" y="2159700"/>
            <a:ext cx="592800" cy="368100"/>
          </a:xfrm>
          <a:prstGeom prst="rect">
            <a:avLst/>
          </a:prstGeom>
        </p:spPr>
        <p:txBody>
          <a:bodyPr anchorCtr="0" anchor="t" bIns="91425" lIns="0" spcFirstLastPara="1" rIns="91425" wrap="square" tIns="0">
            <a:noAutofit/>
          </a:bodyPr>
          <a:lstStyle>
            <a:lvl1pPr lvl="0">
              <a:spcBef>
                <a:spcPts val="0"/>
              </a:spcBef>
              <a:spcAft>
                <a:spcPts val="0"/>
              </a:spcAft>
              <a:buClr>
                <a:schemeClr val="dk1"/>
              </a:buClr>
              <a:buSzPts val="2400"/>
              <a:buFont typeface="Figtree"/>
              <a:buNone/>
              <a:defRPr sz="2400"/>
            </a:lvl1pPr>
            <a:lvl2pPr lvl="1">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2pPr>
            <a:lvl3pPr lvl="2">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3pPr>
            <a:lvl4pPr lvl="3">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4pPr>
            <a:lvl5pPr lvl="4">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5pPr>
            <a:lvl6pPr lvl="5">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6pPr>
            <a:lvl7pPr lvl="6">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7pPr>
            <a:lvl8pPr lvl="7">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8pPr>
            <a:lvl9pPr lvl="8">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9pPr>
          </a:lstStyle>
          <a:p/>
        </p:txBody>
      </p:sp>
      <p:sp>
        <p:nvSpPr>
          <p:cNvPr id="31" name="Google Shape;31;p3"/>
          <p:cNvSpPr txBox="1"/>
          <p:nvPr>
            <p:ph idx="16" type="title"/>
          </p:nvPr>
        </p:nvSpPr>
        <p:spPr>
          <a:xfrm>
            <a:off x="3154650" y="1714588"/>
            <a:ext cx="592800" cy="368100"/>
          </a:xfrm>
          <a:prstGeom prst="rect">
            <a:avLst/>
          </a:prstGeom>
        </p:spPr>
        <p:txBody>
          <a:bodyPr anchorCtr="0" anchor="t" bIns="91425" lIns="0" spcFirstLastPara="1" rIns="91425" wrap="square" tIns="0">
            <a:noAutofit/>
          </a:bodyPr>
          <a:lstStyle>
            <a:lvl1pPr lvl="0">
              <a:spcBef>
                <a:spcPts val="0"/>
              </a:spcBef>
              <a:spcAft>
                <a:spcPts val="0"/>
              </a:spcAft>
              <a:buClr>
                <a:schemeClr val="dk1"/>
              </a:buClr>
              <a:buSzPts val="2400"/>
              <a:buFont typeface="Figtree"/>
              <a:buNone/>
              <a:defRPr sz="2400"/>
            </a:lvl1pPr>
            <a:lvl2pPr lvl="1">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2pPr>
            <a:lvl3pPr lvl="2">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3pPr>
            <a:lvl4pPr lvl="3">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4pPr>
            <a:lvl5pPr lvl="4">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5pPr>
            <a:lvl6pPr lvl="5">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6pPr>
            <a:lvl7pPr lvl="6">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7pPr>
            <a:lvl8pPr lvl="7">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8pPr>
            <a:lvl9pPr lvl="8">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9pPr>
          </a:lstStyle>
          <a:p/>
        </p:txBody>
      </p:sp>
      <p:sp>
        <p:nvSpPr>
          <p:cNvPr id="32" name="Google Shape;32;p3"/>
          <p:cNvSpPr txBox="1"/>
          <p:nvPr>
            <p:ph idx="17" type="title"/>
          </p:nvPr>
        </p:nvSpPr>
        <p:spPr>
          <a:xfrm>
            <a:off x="3154650" y="1269488"/>
            <a:ext cx="592800" cy="368100"/>
          </a:xfrm>
          <a:prstGeom prst="rect">
            <a:avLst/>
          </a:prstGeom>
        </p:spPr>
        <p:txBody>
          <a:bodyPr anchorCtr="0" anchor="t" bIns="91425" lIns="0" spcFirstLastPara="1" rIns="91425" wrap="square" tIns="0">
            <a:noAutofit/>
          </a:bodyPr>
          <a:lstStyle>
            <a:lvl1pPr lvl="0">
              <a:spcBef>
                <a:spcPts val="0"/>
              </a:spcBef>
              <a:spcAft>
                <a:spcPts val="0"/>
              </a:spcAft>
              <a:buClr>
                <a:schemeClr val="dk1"/>
              </a:buClr>
              <a:buSzPts val="2400"/>
              <a:buFont typeface="Figtree"/>
              <a:buNone/>
              <a:defRPr sz="2400"/>
            </a:lvl1pPr>
            <a:lvl2pPr lvl="1">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2pPr>
            <a:lvl3pPr lvl="2">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3pPr>
            <a:lvl4pPr lvl="3">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4pPr>
            <a:lvl5pPr lvl="4">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5pPr>
            <a:lvl6pPr lvl="5">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6pPr>
            <a:lvl7pPr lvl="6">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7pPr>
            <a:lvl8pPr lvl="7">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8pPr>
            <a:lvl9pPr lvl="8">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9pPr>
          </a:lstStyle>
          <a:p/>
        </p:txBody>
      </p:sp>
      <p:sp>
        <p:nvSpPr>
          <p:cNvPr id="33" name="Google Shape;33;p3"/>
          <p:cNvSpPr txBox="1"/>
          <p:nvPr>
            <p:ph idx="18" type="title"/>
          </p:nvPr>
        </p:nvSpPr>
        <p:spPr>
          <a:xfrm>
            <a:off x="228600" y="457200"/>
            <a:ext cx="5762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 Alt 2">
  <p:cSld name="CUSTOM_8_1_1_1_1_1_1_1_1_1_1_1_1_1_1_1_1_1_1_1_1_1_1_1_1_1_1_1_1_1_1_1_1">
    <p:spTree>
      <p:nvGrpSpPr>
        <p:cNvPr id="240" name="Shape 240"/>
        <p:cNvGrpSpPr/>
        <p:nvPr/>
      </p:nvGrpSpPr>
      <p:grpSpPr>
        <a:xfrm>
          <a:off x="0" y="0"/>
          <a:ext cx="0" cy="0"/>
          <a:chOff x="0" y="0"/>
          <a:chExt cx="0" cy="0"/>
        </a:xfrm>
      </p:grpSpPr>
      <p:sp>
        <p:nvSpPr>
          <p:cNvPr id="241" name="Google Shape;241;p21"/>
          <p:cNvSpPr/>
          <p:nvPr/>
        </p:nvSpPr>
        <p:spPr>
          <a:xfrm flipH="1">
            <a:off x="5961300" y="0"/>
            <a:ext cx="3177300" cy="3177300"/>
          </a:xfrm>
          <a:prstGeom prst="rect">
            <a:avLst/>
          </a:prstGeom>
          <a:gradFill>
            <a:gsLst>
              <a:gs pos="0">
                <a:schemeClr val="lt2"/>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242" name="Google Shape;242;p21"/>
          <p:cNvSpPr/>
          <p:nvPr/>
        </p:nvSpPr>
        <p:spPr>
          <a:xfrm rot="5400000">
            <a:off x="3888975" y="-2016150"/>
            <a:ext cx="1358100" cy="9140700"/>
          </a:xfrm>
          <a:prstGeom prst="rect">
            <a:avLst/>
          </a:prstGeom>
          <a:gradFill>
            <a:gsLst>
              <a:gs pos="0">
                <a:schemeClr val="accent6"/>
              </a:gs>
              <a:gs pos="100000">
                <a:schemeClr val="lt2"/>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Jost"/>
              <a:ea typeface="Jost"/>
              <a:cs typeface="Jost"/>
              <a:sym typeface="Jost"/>
            </a:endParaRPr>
          </a:p>
        </p:txBody>
      </p:sp>
      <p:sp>
        <p:nvSpPr>
          <p:cNvPr id="243" name="Google Shape;243;p21"/>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700"/>
              <a:buFont typeface="Figtree"/>
              <a:buNone/>
              <a:defRPr sz="700"/>
            </a:lvl2pPr>
            <a:lvl3pPr lvl="2">
              <a:spcBef>
                <a:spcPts val="0"/>
              </a:spcBef>
              <a:spcAft>
                <a:spcPts val="0"/>
              </a:spcAft>
              <a:buSzPts val="700"/>
              <a:buFont typeface="Figtree"/>
              <a:buNone/>
              <a:defRPr sz="700"/>
            </a:lvl3pPr>
            <a:lvl4pPr lvl="3">
              <a:spcBef>
                <a:spcPts val="0"/>
              </a:spcBef>
              <a:spcAft>
                <a:spcPts val="0"/>
              </a:spcAft>
              <a:buSzPts val="700"/>
              <a:buFont typeface="Figtree"/>
              <a:buNone/>
              <a:defRPr sz="700"/>
            </a:lvl4pPr>
            <a:lvl5pPr lvl="4">
              <a:spcBef>
                <a:spcPts val="0"/>
              </a:spcBef>
              <a:spcAft>
                <a:spcPts val="0"/>
              </a:spcAft>
              <a:buSzPts val="700"/>
              <a:buFont typeface="Figtree"/>
              <a:buNone/>
              <a:defRPr sz="700"/>
            </a:lvl5pPr>
            <a:lvl6pPr lvl="5">
              <a:spcBef>
                <a:spcPts val="0"/>
              </a:spcBef>
              <a:spcAft>
                <a:spcPts val="0"/>
              </a:spcAft>
              <a:buSzPts val="700"/>
              <a:buFont typeface="Figtree"/>
              <a:buNone/>
              <a:defRPr sz="700"/>
            </a:lvl6pPr>
            <a:lvl7pPr lvl="6">
              <a:spcBef>
                <a:spcPts val="0"/>
              </a:spcBef>
              <a:spcAft>
                <a:spcPts val="0"/>
              </a:spcAft>
              <a:buSzPts val="700"/>
              <a:buFont typeface="Figtree"/>
              <a:buNone/>
              <a:defRPr sz="700"/>
            </a:lvl7pPr>
            <a:lvl8pPr lvl="7">
              <a:spcBef>
                <a:spcPts val="0"/>
              </a:spcBef>
              <a:spcAft>
                <a:spcPts val="0"/>
              </a:spcAft>
              <a:buSzPts val="700"/>
              <a:buFont typeface="Figtree"/>
              <a:buNone/>
              <a:defRPr sz="700"/>
            </a:lvl8pPr>
            <a:lvl9pPr lvl="8">
              <a:spcBef>
                <a:spcPts val="0"/>
              </a:spcBef>
              <a:spcAft>
                <a:spcPts val="0"/>
              </a:spcAft>
              <a:buSzPts val="700"/>
              <a:buFont typeface="Figtree"/>
              <a:buNone/>
              <a:defRPr sz="700"/>
            </a:lvl9pPr>
          </a:lstStyle>
          <a:p/>
        </p:txBody>
      </p:sp>
      <p:sp>
        <p:nvSpPr>
          <p:cNvPr id="244" name="Google Shape;244;p21"/>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45" name="Google Shape;245;p21"/>
          <p:cNvSpPr txBox="1"/>
          <p:nvPr>
            <p:ph idx="3"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246" name="Google Shape;246;p21"/>
          <p:cNvSpPr txBox="1"/>
          <p:nvPr>
            <p:ph idx="1" type="subTitle"/>
          </p:nvPr>
        </p:nvSpPr>
        <p:spPr>
          <a:xfrm>
            <a:off x="486625" y="1307025"/>
            <a:ext cx="2281500" cy="2076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a:lvl1pPr>
            <a:lvl2pPr lvl="1">
              <a:lnSpc>
                <a:spcPct val="95000"/>
              </a:lnSpc>
              <a:spcBef>
                <a:spcPts val="0"/>
              </a:spcBef>
              <a:spcAft>
                <a:spcPts val="0"/>
              </a:spcAft>
              <a:buNone/>
              <a:defRPr/>
            </a:lvl2pPr>
            <a:lvl3pPr lvl="2">
              <a:lnSpc>
                <a:spcPct val="95000"/>
              </a:lnSpc>
              <a:spcBef>
                <a:spcPts val="0"/>
              </a:spcBef>
              <a:spcAft>
                <a:spcPts val="0"/>
              </a:spcAft>
              <a:buNone/>
              <a:defRPr/>
            </a:lvl3pPr>
            <a:lvl4pPr lvl="3">
              <a:lnSpc>
                <a:spcPct val="95000"/>
              </a:lnSpc>
              <a:spcBef>
                <a:spcPts val="0"/>
              </a:spcBef>
              <a:spcAft>
                <a:spcPts val="0"/>
              </a:spcAft>
              <a:buNone/>
              <a:defRPr/>
            </a:lvl4pPr>
            <a:lvl5pPr lvl="4">
              <a:lnSpc>
                <a:spcPct val="95000"/>
              </a:lnSpc>
              <a:spcBef>
                <a:spcPts val="0"/>
              </a:spcBef>
              <a:spcAft>
                <a:spcPts val="0"/>
              </a:spcAft>
              <a:buNone/>
              <a:defRPr/>
            </a:lvl5pPr>
            <a:lvl6pPr lvl="5">
              <a:lnSpc>
                <a:spcPct val="95000"/>
              </a:lnSpc>
              <a:spcBef>
                <a:spcPts val="0"/>
              </a:spcBef>
              <a:spcAft>
                <a:spcPts val="0"/>
              </a:spcAft>
              <a:buNone/>
              <a:defRPr/>
            </a:lvl6pPr>
            <a:lvl7pPr lvl="6">
              <a:lnSpc>
                <a:spcPct val="95000"/>
              </a:lnSpc>
              <a:spcBef>
                <a:spcPts val="0"/>
              </a:spcBef>
              <a:spcAft>
                <a:spcPts val="0"/>
              </a:spcAft>
              <a:buNone/>
              <a:defRPr/>
            </a:lvl7pPr>
            <a:lvl8pPr lvl="7">
              <a:lnSpc>
                <a:spcPct val="95000"/>
              </a:lnSpc>
              <a:spcBef>
                <a:spcPts val="0"/>
              </a:spcBef>
              <a:spcAft>
                <a:spcPts val="0"/>
              </a:spcAft>
              <a:buNone/>
              <a:defRPr/>
            </a:lvl8pPr>
            <a:lvl9pPr lvl="8">
              <a:lnSpc>
                <a:spcPct val="95000"/>
              </a:lnSpc>
              <a:spcBef>
                <a:spcPts val="0"/>
              </a:spcBef>
              <a:spcAft>
                <a:spcPts val="0"/>
              </a:spcAft>
              <a:buNone/>
              <a:defRPr/>
            </a:lvl9pPr>
          </a:lstStyle>
          <a:p/>
        </p:txBody>
      </p:sp>
      <p:sp>
        <p:nvSpPr>
          <p:cNvPr id="247" name="Google Shape;247;p21"/>
          <p:cNvSpPr txBox="1"/>
          <p:nvPr>
            <p:ph idx="4" type="body"/>
          </p:nvPr>
        </p:nvSpPr>
        <p:spPr>
          <a:xfrm>
            <a:off x="486650" y="1623430"/>
            <a:ext cx="22815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48" name="Google Shape;248;p21"/>
          <p:cNvSpPr txBox="1"/>
          <p:nvPr>
            <p:ph idx="5" type="subTitle"/>
          </p:nvPr>
        </p:nvSpPr>
        <p:spPr>
          <a:xfrm>
            <a:off x="3431225" y="1668075"/>
            <a:ext cx="2281500" cy="2076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a:lvl1pPr>
            <a:lvl2pPr lvl="1">
              <a:lnSpc>
                <a:spcPct val="95000"/>
              </a:lnSpc>
              <a:spcBef>
                <a:spcPts val="0"/>
              </a:spcBef>
              <a:spcAft>
                <a:spcPts val="0"/>
              </a:spcAft>
              <a:buNone/>
              <a:defRPr/>
            </a:lvl2pPr>
            <a:lvl3pPr lvl="2">
              <a:lnSpc>
                <a:spcPct val="95000"/>
              </a:lnSpc>
              <a:spcBef>
                <a:spcPts val="0"/>
              </a:spcBef>
              <a:spcAft>
                <a:spcPts val="0"/>
              </a:spcAft>
              <a:buNone/>
              <a:defRPr/>
            </a:lvl3pPr>
            <a:lvl4pPr lvl="3">
              <a:lnSpc>
                <a:spcPct val="95000"/>
              </a:lnSpc>
              <a:spcBef>
                <a:spcPts val="0"/>
              </a:spcBef>
              <a:spcAft>
                <a:spcPts val="0"/>
              </a:spcAft>
              <a:buNone/>
              <a:defRPr/>
            </a:lvl4pPr>
            <a:lvl5pPr lvl="4">
              <a:lnSpc>
                <a:spcPct val="95000"/>
              </a:lnSpc>
              <a:spcBef>
                <a:spcPts val="0"/>
              </a:spcBef>
              <a:spcAft>
                <a:spcPts val="0"/>
              </a:spcAft>
              <a:buNone/>
              <a:defRPr/>
            </a:lvl5pPr>
            <a:lvl6pPr lvl="5">
              <a:lnSpc>
                <a:spcPct val="95000"/>
              </a:lnSpc>
              <a:spcBef>
                <a:spcPts val="0"/>
              </a:spcBef>
              <a:spcAft>
                <a:spcPts val="0"/>
              </a:spcAft>
              <a:buNone/>
              <a:defRPr/>
            </a:lvl6pPr>
            <a:lvl7pPr lvl="6">
              <a:lnSpc>
                <a:spcPct val="95000"/>
              </a:lnSpc>
              <a:spcBef>
                <a:spcPts val="0"/>
              </a:spcBef>
              <a:spcAft>
                <a:spcPts val="0"/>
              </a:spcAft>
              <a:buNone/>
              <a:defRPr/>
            </a:lvl7pPr>
            <a:lvl8pPr lvl="7">
              <a:lnSpc>
                <a:spcPct val="95000"/>
              </a:lnSpc>
              <a:spcBef>
                <a:spcPts val="0"/>
              </a:spcBef>
              <a:spcAft>
                <a:spcPts val="0"/>
              </a:spcAft>
              <a:buNone/>
              <a:defRPr/>
            </a:lvl8pPr>
            <a:lvl9pPr lvl="8">
              <a:lnSpc>
                <a:spcPct val="95000"/>
              </a:lnSpc>
              <a:spcBef>
                <a:spcPts val="0"/>
              </a:spcBef>
              <a:spcAft>
                <a:spcPts val="0"/>
              </a:spcAft>
              <a:buNone/>
              <a:defRPr/>
            </a:lvl9pPr>
          </a:lstStyle>
          <a:p/>
        </p:txBody>
      </p:sp>
      <p:sp>
        <p:nvSpPr>
          <p:cNvPr id="249" name="Google Shape;249;p21"/>
          <p:cNvSpPr txBox="1"/>
          <p:nvPr>
            <p:ph idx="6" type="body"/>
          </p:nvPr>
        </p:nvSpPr>
        <p:spPr>
          <a:xfrm>
            <a:off x="3431250" y="1984480"/>
            <a:ext cx="22815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50" name="Google Shape;250;p21"/>
          <p:cNvSpPr txBox="1"/>
          <p:nvPr>
            <p:ph idx="7" type="subTitle"/>
          </p:nvPr>
        </p:nvSpPr>
        <p:spPr>
          <a:xfrm>
            <a:off x="6375825" y="1307025"/>
            <a:ext cx="2281500" cy="2076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a:lvl1pPr>
            <a:lvl2pPr lvl="1">
              <a:lnSpc>
                <a:spcPct val="95000"/>
              </a:lnSpc>
              <a:spcBef>
                <a:spcPts val="0"/>
              </a:spcBef>
              <a:spcAft>
                <a:spcPts val="0"/>
              </a:spcAft>
              <a:buNone/>
              <a:defRPr/>
            </a:lvl2pPr>
            <a:lvl3pPr lvl="2">
              <a:lnSpc>
                <a:spcPct val="95000"/>
              </a:lnSpc>
              <a:spcBef>
                <a:spcPts val="0"/>
              </a:spcBef>
              <a:spcAft>
                <a:spcPts val="0"/>
              </a:spcAft>
              <a:buNone/>
              <a:defRPr/>
            </a:lvl3pPr>
            <a:lvl4pPr lvl="3">
              <a:lnSpc>
                <a:spcPct val="95000"/>
              </a:lnSpc>
              <a:spcBef>
                <a:spcPts val="0"/>
              </a:spcBef>
              <a:spcAft>
                <a:spcPts val="0"/>
              </a:spcAft>
              <a:buNone/>
              <a:defRPr/>
            </a:lvl4pPr>
            <a:lvl5pPr lvl="4">
              <a:lnSpc>
                <a:spcPct val="95000"/>
              </a:lnSpc>
              <a:spcBef>
                <a:spcPts val="0"/>
              </a:spcBef>
              <a:spcAft>
                <a:spcPts val="0"/>
              </a:spcAft>
              <a:buNone/>
              <a:defRPr/>
            </a:lvl5pPr>
            <a:lvl6pPr lvl="5">
              <a:lnSpc>
                <a:spcPct val="95000"/>
              </a:lnSpc>
              <a:spcBef>
                <a:spcPts val="0"/>
              </a:spcBef>
              <a:spcAft>
                <a:spcPts val="0"/>
              </a:spcAft>
              <a:buNone/>
              <a:defRPr/>
            </a:lvl6pPr>
            <a:lvl7pPr lvl="6">
              <a:lnSpc>
                <a:spcPct val="95000"/>
              </a:lnSpc>
              <a:spcBef>
                <a:spcPts val="0"/>
              </a:spcBef>
              <a:spcAft>
                <a:spcPts val="0"/>
              </a:spcAft>
              <a:buNone/>
              <a:defRPr/>
            </a:lvl7pPr>
            <a:lvl8pPr lvl="7">
              <a:lnSpc>
                <a:spcPct val="95000"/>
              </a:lnSpc>
              <a:spcBef>
                <a:spcPts val="0"/>
              </a:spcBef>
              <a:spcAft>
                <a:spcPts val="0"/>
              </a:spcAft>
              <a:buNone/>
              <a:defRPr/>
            </a:lvl8pPr>
            <a:lvl9pPr lvl="8">
              <a:lnSpc>
                <a:spcPct val="95000"/>
              </a:lnSpc>
              <a:spcBef>
                <a:spcPts val="0"/>
              </a:spcBef>
              <a:spcAft>
                <a:spcPts val="0"/>
              </a:spcAft>
              <a:buNone/>
              <a:defRPr/>
            </a:lvl9pPr>
          </a:lstStyle>
          <a:p/>
        </p:txBody>
      </p:sp>
      <p:sp>
        <p:nvSpPr>
          <p:cNvPr id="251" name="Google Shape;251;p21"/>
          <p:cNvSpPr txBox="1"/>
          <p:nvPr>
            <p:ph idx="8" type="body"/>
          </p:nvPr>
        </p:nvSpPr>
        <p:spPr>
          <a:xfrm>
            <a:off x="6375850" y="1623430"/>
            <a:ext cx="22815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trics display - Alt 1">
  <p:cSld name="CUSTOM_8_1_1_1_1_1_1_1_1_1_1_1_1_1_1_1_1_1_1_1_1_1_1_1_1_1_1_1_1_1_1_1_1_1">
    <p:spTree>
      <p:nvGrpSpPr>
        <p:cNvPr id="252" name="Shape 252"/>
        <p:cNvGrpSpPr/>
        <p:nvPr/>
      </p:nvGrpSpPr>
      <p:grpSpPr>
        <a:xfrm>
          <a:off x="0" y="0"/>
          <a:ext cx="0" cy="0"/>
          <a:chOff x="0" y="0"/>
          <a:chExt cx="0" cy="0"/>
        </a:xfrm>
      </p:grpSpPr>
      <p:sp>
        <p:nvSpPr>
          <p:cNvPr id="253" name="Google Shape;253;p22"/>
          <p:cNvSpPr/>
          <p:nvPr/>
        </p:nvSpPr>
        <p:spPr>
          <a:xfrm>
            <a:off x="7529650" y="250"/>
            <a:ext cx="1614900" cy="5147700"/>
          </a:xfrm>
          <a:prstGeom prst="rect">
            <a:avLst/>
          </a:prstGeom>
          <a:gradFill>
            <a:gsLst>
              <a:gs pos="0">
                <a:schemeClr val="accent6"/>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254" name="Google Shape;254;p22"/>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55" name="Google Shape;255;p22"/>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56" name="Google Shape;256;p22"/>
          <p:cNvSpPr txBox="1"/>
          <p:nvPr>
            <p:ph idx="3"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257" name="Google Shape;257;p22"/>
          <p:cNvSpPr txBox="1"/>
          <p:nvPr>
            <p:ph idx="1" type="body"/>
          </p:nvPr>
        </p:nvSpPr>
        <p:spPr>
          <a:xfrm>
            <a:off x="230075" y="990150"/>
            <a:ext cx="3612900" cy="3534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58" name="Google Shape;258;p22"/>
          <p:cNvSpPr txBox="1"/>
          <p:nvPr>
            <p:ph idx="4" type="subTitle"/>
          </p:nvPr>
        </p:nvSpPr>
        <p:spPr>
          <a:xfrm>
            <a:off x="228600" y="4156375"/>
            <a:ext cx="1252800" cy="1722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259" name="Google Shape;259;p22"/>
          <p:cNvSpPr txBox="1"/>
          <p:nvPr>
            <p:ph idx="5" type="subTitle"/>
          </p:nvPr>
        </p:nvSpPr>
        <p:spPr>
          <a:xfrm>
            <a:off x="230075" y="3582936"/>
            <a:ext cx="1252800" cy="424800"/>
          </a:xfrm>
          <a:prstGeom prst="rect">
            <a:avLst/>
          </a:prstGeom>
        </p:spPr>
        <p:txBody>
          <a:bodyPr anchorCtr="0" anchor="t" bIns="0" lIns="0" spcFirstLastPara="1" rIns="0" wrap="square" tIns="0">
            <a:noAutofit/>
          </a:bodyPr>
          <a:lstStyle>
            <a:lvl1pPr lvl="0">
              <a:spcBef>
                <a:spcPts val="0"/>
              </a:spcBef>
              <a:spcAft>
                <a:spcPts val="0"/>
              </a:spcAft>
              <a:buNone/>
              <a:defRPr sz="3600">
                <a:solidFill>
                  <a:schemeClr val="lt2"/>
                </a:solidFill>
                <a:latin typeface="Jost"/>
                <a:ea typeface="Jost"/>
                <a:cs typeface="Jost"/>
                <a:sym typeface="Jost"/>
              </a:defRPr>
            </a:lvl1pPr>
            <a:lvl2pPr lvl="1">
              <a:spcBef>
                <a:spcPts val="0"/>
              </a:spcBef>
              <a:spcAft>
                <a:spcPts val="0"/>
              </a:spcAft>
              <a:buNone/>
              <a:defRPr sz="3600">
                <a:solidFill>
                  <a:schemeClr val="lt2"/>
                </a:solidFill>
                <a:latin typeface="Jost"/>
                <a:ea typeface="Jost"/>
                <a:cs typeface="Jost"/>
                <a:sym typeface="Jost"/>
              </a:defRPr>
            </a:lvl2pPr>
            <a:lvl3pPr lvl="2">
              <a:spcBef>
                <a:spcPts val="0"/>
              </a:spcBef>
              <a:spcAft>
                <a:spcPts val="0"/>
              </a:spcAft>
              <a:buNone/>
              <a:defRPr sz="3600">
                <a:solidFill>
                  <a:schemeClr val="lt2"/>
                </a:solidFill>
                <a:latin typeface="Jost"/>
                <a:ea typeface="Jost"/>
                <a:cs typeface="Jost"/>
                <a:sym typeface="Jost"/>
              </a:defRPr>
            </a:lvl3pPr>
            <a:lvl4pPr lvl="3">
              <a:spcBef>
                <a:spcPts val="0"/>
              </a:spcBef>
              <a:spcAft>
                <a:spcPts val="0"/>
              </a:spcAft>
              <a:buNone/>
              <a:defRPr sz="3600">
                <a:solidFill>
                  <a:schemeClr val="lt2"/>
                </a:solidFill>
                <a:latin typeface="Jost"/>
                <a:ea typeface="Jost"/>
                <a:cs typeface="Jost"/>
                <a:sym typeface="Jost"/>
              </a:defRPr>
            </a:lvl4pPr>
            <a:lvl5pPr lvl="4">
              <a:spcBef>
                <a:spcPts val="0"/>
              </a:spcBef>
              <a:spcAft>
                <a:spcPts val="0"/>
              </a:spcAft>
              <a:buNone/>
              <a:defRPr sz="3600">
                <a:solidFill>
                  <a:schemeClr val="lt2"/>
                </a:solidFill>
                <a:latin typeface="Jost"/>
                <a:ea typeface="Jost"/>
                <a:cs typeface="Jost"/>
                <a:sym typeface="Jost"/>
              </a:defRPr>
            </a:lvl5pPr>
            <a:lvl6pPr lvl="5">
              <a:spcBef>
                <a:spcPts val="0"/>
              </a:spcBef>
              <a:spcAft>
                <a:spcPts val="0"/>
              </a:spcAft>
              <a:buNone/>
              <a:defRPr sz="3600">
                <a:solidFill>
                  <a:schemeClr val="lt2"/>
                </a:solidFill>
                <a:latin typeface="Jost"/>
                <a:ea typeface="Jost"/>
                <a:cs typeface="Jost"/>
                <a:sym typeface="Jost"/>
              </a:defRPr>
            </a:lvl6pPr>
            <a:lvl7pPr lvl="6">
              <a:spcBef>
                <a:spcPts val="0"/>
              </a:spcBef>
              <a:spcAft>
                <a:spcPts val="0"/>
              </a:spcAft>
              <a:buNone/>
              <a:defRPr sz="3600">
                <a:solidFill>
                  <a:schemeClr val="lt2"/>
                </a:solidFill>
                <a:latin typeface="Jost"/>
                <a:ea typeface="Jost"/>
                <a:cs typeface="Jost"/>
                <a:sym typeface="Jost"/>
              </a:defRPr>
            </a:lvl7pPr>
            <a:lvl8pPr lvl="7">
              <a:spcBef>
                <a:spcPts val="0"/>
              </a:spcBef>
              <a:spcAft>
                <a:spcPts val="0"/>
              </a:spcAft>
              <a:buNone/>
              <a:defRPr sz="3600">
                <a:solidFill>
                  <a:schemeClr val="lt2"/>
                </a:solidFill>
                <a:latin typeface="Jost"/>
                <a:ea typeface="Jost"/>
                <a:cs typeface="Jost"/>
                <a:sym typeface="Jost"/>
              </a:defRPr>
            </a:lvl8pPr>
            <a:lvl9pPr lvl="8">
              <a:spcBef>
                <a:spcPts val="0"/>
              </a:spcBef>
              <a:spcAft>
                <a:spcPts val="0"/>
              </a:spcAft>
              <a:buNone/>
              <a:defRPr sz="3600">
                <a:solidFill>
                  <a:schemeClr val="lt2"/>
                </a:solidFill>
                <a:latin typeface="Jost"/>
                <a:ea typeface="Jost"/>
                <a:cs typeface="Jost"/>
                <a:sym typeface="Jost"/>
              </a:defRPr>
            </a:lvl9pPr>
          </a:lstStyle>
          <a:p/>
        </p:txBody>
      </p:sp>
      <p:sp>
        <p:nvSpPr>
          <p:cNvPr id="260" name="Google Shape;260;p22"/>
          <p:cNvSpPr txBox="1"/>
          <p:nvPr>
            <p:ph idx="6" type="subTitle"/>
          </p:nvPr>
        </p:nvSpPr>
        <p:spPr>
          <a:xfrm>
            <a:off x="1983338" y="4156375"/>
            <a:ext cx="1252800" cy="1722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261" name="Google Shape;261;p22"/>
          <p:cNvSpPr txBox="1"/>
          <p:nvPr>
            <p:ph idx="7" type="subTitle"/>
          </p:nvPr>
        </p:nvSpPr>
        <p:spPr>
          <a:xfrm>
            <a:off x="1984813" y="3582936"/>
            <a:ext cx="1252800" cy="424800"/>
          </a:xfrm>
          <a:prstGeom prst="rect">
            <a:avLst/>
          </a:prstGeom>
        </p:spPr>
        <p:txBody>
          <a:bodyPr anchorCtr="0" anchor="t" bIns="0" lIns="0" spcFirstLastPara="1" rIns="0" wrap="square" tIns="0">
            <a:noAutofit/>
          </a:bodyPr>
          <a:lstStyle>
            <a:lvl1pPr lvl="0">
              <a:spcBef>
                <a:spcPts val="0"/>
              </a:spcBef>
              <a:spcAft>
                <a:spcPts val="0"/>
              </a:spcAft>
              <a:buNone/>
              <a:defRPr sz="3600">
                <a:solidFill>
                  <a:schemeClr val="lt2"/>
                </a:solidFill>
                <a:latin typeface="Jost"/>
                <a:ea typeface="Jost"/>
                <a:cs typeface="Jost"/>
                <a:sym typeface="Jost"/>
              </a:defRPr>
            </a:lvl1pPr>
            <a:lvl2pPr lvl="1">
              <a:spcBef>
                <a:spcPts val="0"/>
              </a:spcBef>
              <a:spcAft>
                <a:spcPts val="0"/>
              </a:spcAft>
              <a:buNone/>
              <a:defRPr sz="3600">
                <a:solidFill>
                  <a:schemeClr val="lt2"/>
                </a:solidFill>
                <a:latin typeface="Jost"/>
                <a:ea typeface="Jost"/>
                <a:cs typeface="Jost"/>
                <a:sym typeface="Jost"/>
              </a:defRPr>
            </a:lvl2pPr>
            <a:lvl3pPr lvl="2">
              <a:spcBef>
                <a:spcPts val="0"/>
              </a:spcBef>
              <a:spcAft>
                <a:spcPts val="0"/>
              </a:spcAft>
              <a:buNone/>
              <a:defRPr sz="3600">
                <a:solidFill>
                  <a:schemeClr val="lt2"/>
                </a:solidFill>
                <a:latin typeface="Jost"/>
                <a:ea typeface="Jost"/>
                <a:cs typeface="Jost"/>
                <a:sym typeface="Jost"/>
              </a:defRPr>
            </a:lvl3pPr>
            <a:lvl4pPr lvl="3">
              <a:spcBef>
                <a:spcPts val="0"/>
              </a:spcBef>
              <a:spcAft>
                <a:spcPts val="0"/>
              </a:spcAft>
              <a:buNone/>
              <a:defRPr sz="3600">
                <a:solidFill>
                  <a:schemeClr val="lt2"/>
                </a:solidFill>
                <a:latin typeface="Jost"/>
                <a:ea typeface="Jost"/>
                <a:cs typeface="Jost"/>
                <a:sym typeface="Jost"/>
              </a:defRPr>
            </a:lvl4pPr>
            <a:lvl5pPr lvl="4">
              <a:spcBef>
                <a:spcPts val="0"/>
              </a:spcBef>
              <a:spcAft>
                <a:spcPts val="0"/>
              </a:spcAft>
              <a:buNone/>
              <a:defRPr sz="3600">
                <a:solidFill>
                  <a:schemeClr val="lt2"/>
                </a:solidFill>
                <a:latin typeface="Jost"/>
                <a:ea typeface="Jost"/>
                <a:cs typeface="Jost"/>
                <a:sym typeface="Jost"/>
              </a:defRPr>
            </a:lvl5pPr>
            <a:lvl6pPr lvl="5">
              <a:spcBef>
                <a:spcPts val="0"/>
              </a:spcBef>
              <a:spcAft>
                <a:spcPts val="0"/>
              </a:spcAft>
              <a:buNone/>
              <a:defRPr sz="3600">
                <a:solidFill>
                  <a:schemeClr val="lt2"/>
                </a:solidFill>
                <a:latin typeface="Jost"/>
                <a:ea typeface="Jost"/>
                <a:cs typeface="Jost"/>
                <a:sym typeface="Jost"/>
              </a:defRPr>
            </a:lvl6pPr>
            <a:lvl7pPr lvl="6">
              <a:spcBef>
                <a:spcPts val="0"/>
              </a:spcBef>
              <a:spcAft>
                <a:spcPts val="0"/>
              </a:spcAft>
              <a:buNone/>
              <a:defRPr sz="3600">
                <a:solidFill>
                  <a:schemeClr val="lt2"/>
                </a:solidFill>
                <a:latin typeface="Jost"/>
                <a:ea typeface="Jost"/>
                <a:cs typeface="Jost"/>
                <a:sym typeface="Jost"/>
              </a:defRPr>
            </a:lvl7pPr>
            <a:lvl8pPr lvl="7">
              <a:spcBef>
                <a:spcPts val="0"/>
              </a:spcBef>
              <a:spcAft>
                <a:spcPts val="0"/>
              </a:spcAft>
              <a:buNone/>
              <a:defRPr sz="3600">
                <a:solidFill>
                  <a:schemeClr val="lt2"/>
                </a:solidFill>
                <a:latin typeface="Jost"/>
                <a:ea typeface="Jost"/>
                <a:cs typeface="Jost"/>
                <a:sym typeface="Jost"/>
              </a:defRPr>
            </a:lvl8pPr>
            <a:lvl9pPr lvl="8">
              <a:spcBef>
                <a:spcPts val="0"/>
              </a:spcBef>
              <a:spcAft>
                <a:spcPts val="0"/>
              </a:spcAft>
              <a:buNone/>
              <a:defRPr sz="3600">
                <a:solidFill>
                  <a:schemeClr val="lt2"/>
                </a:solidFill>
                <a:latin typeface="Jost"/>
                <a:ea typeface="Jost"/>
                <a:cs typeface="Jost"/>
                <a:sym typeface="Jost"/>
              </a:defRPr>
            </a:lvl9pPr>
          </a:lstStyle>
          <a:p/>
        </p:txBody>
      </p:sp>
      <p:sp>
        <p:nvSpPr>
          <p:cNvPr id="262" name="Google Shape;262;p22"/>
          <p:cNvSpPr txBox="1"/>
          <p:nvPr>
            <p:ph idx="8" type="subTitle"/>
          </p:nvPr>
        </p:nvSpPr>
        <p:spPr>
          <a:xfrm>
            <a:off x="3739563" y="4156375"/>
            <a:ext cx="1252800" cy="1722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263" name="Google Shape;263;p22"/>
          <p:cNvSpPr txBox="1"/>
          <p:nvPr>
            <p:ph idx="9" type="subTitle"/>
          </p:nvPr>
        </p:nvSpPr>
        <p:spPr>
          <a:xfrm>
            <a:off x="3741038" y="3582936"/>
            <a:ext cx="1252800" cy="424800"/>
          </a:xfrm>
          <a:prstGeom prst="rect">
            <a:avLst/>
          </a:prstGeom>
        </p:spPr>
        <p:txBody>
          <a:bodyPr anchorCtr="0" anchor="t" bIns="0" lIns="0" spcFirstLastPara="1" rIns="0" wrap="square" tIns="0">
            <a:noAutofit/>
          </a:bodyPr>
          <a:lstStyle>
            <a:lvl1pPr lvl="0">
              <a:spcBef>
                <a:spcPts val="0"/>
              </a:spcBef>
              <a:spcAft>
                <a:spcPts val="0"/>
              </a:spcAft>
              <a:buNone/>
              <a:defRPr sz="3600">
                <a:solidFill>
                  <a:schemeClr val="lt2"/>
                </a:solidFill>
                <a:latin typeface="Jost"/>
                <a:ea typeface="Jost"/>
                <a:cs typeface="Jost"/>
                <a:sym typeface="Jost"/>
              </a:defRPr>
            </a:lvl1pPr>
            <a:lvl2pPr lvl="1">
              <a:spcBef>
                <a:spcPts val="0"/>
              </a:spcBef>
              <a:spcAft>
                <a:spcPts val="0"/>
              </a:spcAft>
              <a:buNone/>
              <a:defRPr sz="3600">
                <a:solidFill>
                  <a:schemeClr val="lt2"/>
                </a:solidFill>
                <a:latin typeface="Jost"/>
                <a:ea typeface="Jost"/>
                <a:cs typeface="Jost"/>
                <a:sym typeface="Jost"/>
              </a:defRPr>
            </a:lvl2pPr>
            <a:lvl3pPr lvl="2">
              <a:spcBef>
                <a:spcPts val="0"/>
              </a:spcBef>
              <a:spcAft>
                <a:spcPts val="0"/>
              </a:spcAft>
              <a:buNone/>
              <a:defRPr sz="3600">
                <a:solidFill>
                  <a:schemeClr val="lt2"/>
                </a:solidFill>
                <a:latin typeface="Jost"/>
                <a:ea typeface="Jost"/>
                <a:cs typeface="Jost"/>
                <a:sym typeface="Jost"/>
              </a:defRPr>
            </a:lvl3pPr>
            <a:lvl4pPr lvl="3">
              <a:spcBef>
                <a:spcPts val="0"/>
              </a:spcBef>
              <a:spcAft>
                <a:spcPts val="0"/>
              </a:spcAft>
              <a:buNone/>
              <a:defRPr sz="3600">
                <a:solidFill>
                  <a:schemeClr val="lt2"/>
                </a:solidFill>
                <a:latin typeface="Jost"/>
                <a:ea typeface="Jost"/>
                <a:cs typeface="Jost"/>
                <a:sym typeface="Jost"/>
              </a:defRPr>
            </a:lvl4pPr>
            <a:lvl5pPr lvl="4">
              <a:spcBef>
                <a:spcPts val="0"/>
              </a:spcBef>
              <a:spcAft>
                <a:spcPts val="0"/>
              </a:spcAft>
              <a:buNone/>
              <a:defRPr sz="3600">
                <a:solidFill>
                  <a:schemeClr val="lt2"/>
                </a:solidFill>
                <a:latin typeface="Jost"/>
                <a:ea typeface="Jost"/>
                <a:cs typeface="Jost"/>
                <a:sym typeface="Jost"/>
              </a:defRPr>
            </a:lvl5pPr>
            <a:lvl6pPr lvl="5">
              <a:spcBef>
                <a:spcPts val="0"/>
              </a:spcBef>
              <a:spcAft>
                <a:spcPts val="0"/>
              </a:spcAft>
              <a:buNone/>
              <a:defRPr sz="3600">
                <a:solidFill>
                  <a:schemeClr val="lt2"/>
                </a:solidFill>
                <a:latin typeface="Jost"/>
                <a:ea typeface="Jost"/>
                <a:cs typeface="Jost"/>
                <a:sym typeface="Jost"/>
              </a:defRPr>
            </a:lvl6pPr>
            <a:lvl7pPr lvl="6">
              <a:spcBef>
                <a:spcPts val="0"/>
              </a:spcBef>
              <a:spcAft>
                <a:spcPts val="0"/>
              </a:spcAft>
              <a:buNone/>
              <a:defRPr sz="3600">
                <a:solidFill>
                  <a:schemeClr val="lt2"/>
                </a:solidFill>
                <a:latin typeface="Jost"/>
                <a:ea typeface="Jost"/>
                <a:cs typeface="Jost"/>
                <a:sym typeface="Jost"/>
              </a:defRPr>
            </a:lvl7pPr>
            <a:lvl8pPr lvl="7">
              <a:spcBef>
                <a:spcPts val="0"/>
              </a:spcBef>
              <a:spcAft>
                <a:spcPts val="0"/>
              </a:spcAft>
              <a:buNone/>
              <a:defRPr sz="3600">
                <a:solidFill>
                  <a:schemeClr val="lt2"/>
                </a:solidFill>
                <a:latin typeface="Jost"/>
                <a:ea typeface="Jost"/>
                <a:cs typeface="Jost"/>
                <a:sym typeface="Jost"/>
              </a:defRPr>
            </a:lvl8pPr>
            <a:lvl9pPr lvl="8">
              <a:spcBef>
                <a:spcPts val="0"/>
              </a:spcBef>
              <a:spcAft>
                <a:spcPts val="0"/>
              </a:spcAft>
              <a:buNone/>
              <a:defRPr sz="3600">
                <a:solidFill>
                  <a:schemeClr val="lt2"/>
                </a:solidFill>
                <a:latin typeface="Jost"/>
                <a:ea typeface="Jost"/>
                <a:cs typeface="Jost"/>
                <a:sym typeface="Jost"/>
              </a:defRPr>
            </a:lvl9pPr>
          </a:lstStyle>
          <a:p/>
        </p:txBody>
      </p:sp>
      <p:sp>
        <p:nvSpPr>
          <p:cNvPr id="264" name="Google Shape;264;p22"/>
          <p:cNvSpPr txBox="1"/>
          <p:nvPr>
            <p:ph idx="13" type="subTitle"/>
          </p:nvPr>
        </p:nvSpPr>
        <p:spPr>
          <a:xfrm>
            <a:off x="228600" y="3211175"/>
            <a:ext cx="3130200" cy="303900"/>
          </a:xfrm>
          <a:prstGeom prst="rect">
            <a:avLst/>
          </a:prstGeom>
        </p:spPr>
        <p:txBody>
          <a:bodyPr anchorCtr="0" anchor="ctr" bIns="0" lIns="0" spcFirstLastPara="1" rIns="0" wrap="square" tIns="0">
            <a:noAutofit/>
          </a:bodyPr>
          <a:lstStyle>
            <a:lvl1pPr lvl="0">
              <a:spcBef>
                <a:spcPts val="0"/>
              </a:spcBef>
              <a:spcAft>
                <a:spcPts val="0"/>
              </a:spcAft>
              <a:buNone/>
              <a:defRPr sz="1600"/>
            </a:lvl1pPr>
            <a:lvl2pPr lvl="1">
              <a:spcBef>
                <a:spcPts val="0"/>
              </a:spcBef>
              <a:spcAft>
                <a:spcPts val="0"/>
              </a:spcAft>
              <a:buNone/>
              <a:defRPr sz="1600"/>
            </a:lvl2pPr>
            <a:lvl3pPr lvl="2">
              <a:spcBef>
                <a:spcPts val="0"/>
              </a:spcBef>
              <a:spcAft>
                <a:spcPts val="0"/>
              </a:spcAft>
              <a:buNone/>
              <a:defRPr sz="1600"/>
            </a:lvl3pPr>
            <a:lvl4pPr lvl="3">
              <a:spcBef>
                <a:spcPts val="0"/>
              </a:spcBef>
              <a:spcAft>
                <a:spcPts val="0"/>
              </a:spcAft>
              <a:buNone/>
              <a:defRPr sz="1600"/>
            </a:lvl4pPr>
            <a:lvl5pPr lvl="4">
              <a:spcBef>
                <a:spcPts val="0"/>
              </a:spcBef>
              <a:spcAft>
                <a:spcPts val="0"/>
              </a:spcAft>
              <a:buNone/>
              <a:defRPr sz="1600"/>
            </a:lvl5pPr>
            <a:lvl6pPr lvl="5">
              <a:spcBef>
                <a:spcPts val="0"/>
              </a:spcBef>
              <a:spcAft>
                <a:spcPts val="0"/>
              </a:spcAft>
              <a:buNone/>
              <a:defRPr sz="1600"/>
            </a:lvl6pPr>
            <a:lvl7pPr lvl="6">
              <a:spcBef>
                <a:spcPts val="0"/>
              </a:spcBef>
              <a:spcAft>
                <a:spcPts val="0"/>
              </a:spcAft>
              <a:buNone/>
              <a:defRPr sz="1600"/>
            </a:lvl7pPr>
            <a:lvl8pPr lvl="7">
              <a:spcBef>
                <a:spcPts val="0"/>
              </a:spcBef>
              <a:spcAft>
                <a:spcPts val="0"/>
              </a:spcAft>
              <a:buNone/>
              <a:defRPr sz="1600"/>
            </a:lvl8pPr>
            <a:lvl9pPr lvl="8">
              <a:spcBef>
                <a:spcPts val="0"/>
              </a:spcBef>
              <a:spcAft>
                <a:spcPts val="0"/>
              </a:spcAft>
              <a:buNone/>
              <a:defRPr sz="1600"/>
            </a:lvl9pPr>
          </a:lstStyle>
          <a:p/>
        </p:txBody>
      </p:sp>
      <p:sp>
        <p:nvSpPr>
          <p:cNvPr id="265" name="Google Shape;265;p22"/>
          <p:cNvSpPr txBox="1"/>
          <p:nvPr>
            <p:ph idx="14" type="subTitle"/>
          </p:nvPr>
        </p:nvSpPr>
        <p:spPr>
          <a:xfrm>
            <a:off x="228600" y="2663863"/>
            <a:ext cx="1252800" cy="1722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266" name="Google Shape;266;p22"/>
          <p:cNvSpPr txBox="1"/>
          <p:nvPr>
            <p:ph idx="15" type="subTitle"/>
          </p:nvPr>
        </p:nvSpPr>
        <p:spPr>
          <a:xfrm>
            <a:off x="230075" y="2090424"/>
            <a:ext cx="1252800" cy="424800"/>
          </a:xfrm>
          <a:prstGeom prst="rect">
            <a:avLst/>
          </a:prstGeom>
        </p:spPr>
        <p:txBody>
          <a:bodyPr anchorCtr="0" anchor="t" bIns="0" lIns="0" spcFirstLastPara="1" rIns="0" wrap="square" tIns="0">
            <a:noAutofit/>
          </a:bodyPr>
          <a:lstStyle>
            <a:lvl1pPr lvl="0">
              <a:spcBef>
                <a:spcPts val="0"/>
              </a:spcBef>
              <a:spcAft>
                <a:spcPts val="0"/>
              </a:spcAft>
              <a:buNone/>
              <a:defRPr sz="3600">
                <a:solidFill>
                  <a:schemeClr val="lt2"/>
                </a:solidFill>
                <a:latin typeface="Jost"/>
                <a:ea typeface="Jost"/>
                <a:cs typeface="Jost"/>
                <a:sym typeface="Jost"/>
              </a:defRPr>
            </a:lvl1pPr>
            <a:lvl2pPr lvl="1">
              <a:spcBef>
                <a:spcPts val="0"/>
              </a:spcBef>
              <a:spcAft>
                <a:spcPts val="0"/>
              </a:spcAft>
              <a:buNone/>
              <a:defRPr sz="3600">
                <a:solidFill>
                  <a:schemeClr val="lt2"/>
                </a:solidFill>
                <a:latin typeface="Jost"/>
                <a:ea typeface="Jost"/>
                <a:cs typeface="Jost"/>
                <a:sym typeface="Jost"/>
              </a:defRPr>
            </a:lvl2pPr>
            <a:lvl3pPr lvl="2">
              <a:spcBef>
                <a:spcPts val="0"/>
              </a:spcBef>
              <a:spcAft>
                <a:spcPts val="0"/>
              </a:spcAft>
              <a:buNone/>
              <a:defRPr sz="3600">
                <a:solidFill>
                  <a:schemeClr val="lt2"/>
                </a:solidFill>
                <a:latin typeface="Jost"/>
                <a:ea typeface="Jost"/>
                <a:cs typeface="Jost"/>
                <a:sym typeface="Jost"/>
              </a:defRPr>
            </a:lvl3pPr>
            <a:lvl4pPr lvl="3">
              <a:spcBef>
                <a:spcPts val="0"/>
              </a:spcBef>
              <a:spcAft>
                <a:spcPts val="0"/>
              </a:spcAft>
              <a:buNone/>
              <a:defRPr sz="3600">
                <a:solidFill>
                  <a:schemeClr val="lt2"/>
                </a:solidFill>
                <a:latin typeface="Jost"/>
                <a:ea typeface="Jost"/>
                <a:cs typeface="Jost"/>
                <a:sym typeface="Jost"/>
              </a:defRPr>
            </a:lvl4pPr>
            <a:lvl5pPr lvl="4">
              <a:spcBef>
                <a:spcPts val="0"/>
              </a:spcBef>
              <a:spcAft>
                <a:spcPts val="0"/>
              </a:spcAft>
              <a:buNone/>
              <a:defRPr sz="3600">
                <a:solidFill>
                  <a:schemeClr val="lt2"/>
                </a:solidFill>
                <a:latin typeface="Jost"/>
                <a:ea typeface="Jost"/>
                <a:cs typeface="Jost"/>
                <a:sym typeface="Jost"/>
              </a:defRPr>
            </a:lvl5pPr>
            <a:lvl6pPr lvl="5">
              <a:spcBef>
                <a:spcPts val="0"/>
              </a:spcBef>
              <a:spcAft>
                <a:spcPts val="0"/>
              </a:spcAft>
              <a:buNone/>
              <a:defRPr sz="3600">
                <a:solidFill>
                  <a:schemeClr val="lt2"/>
                </a:solidFill>
                <a:latin typeface="Jost"/>
                <a:ea typeface="Jost"/>
                <a:cs typeface="Jost"/>
                <a:sym typeface="Jost"/>
              </a:defRPr>
            </a:lvl6pPr>
            <a:lvl7pPr lvl="6">
              <a:spcBef>
                <a:spcPts val="0"/>
              </a:spcBef>
              <a:spcAft>
                <a:spcPts val="0"/>
              </a:spcAft>
              <a:buNone/>
              <a:defRPr sz="3600">
                <a:solidFill>
                  <a:schemeClr val="lt2"/>
                </a:solidFill>
                <a:latin typeface="Jost"/>
                <a:ea typeface="Jost"/>
                <a:cs typeface="Jost"/>
                <a:sym typeface="Jost"/>
              </a:defRPr>
            </a:lvl7pPr>
            <a:lvl8pPr lvl="7">
              <a:spcBef>
                <a:spcPts val="0"/>
              </a:spcBef>
              <a:spcAft>
                <a:spcPts val="0"/>
              </a:spcAft>
              <a:buNone/>
              <a:defRPr sz="3600">
                <a:solidFill>
                  <a:schemeClr val="lt2"/>
                </a:solidFill>
                <a:latin typeface="Jost"/>
                <a:ea typeface="Jost"/>
                <a:cs typeface="Jost"/>
                <a:sym typeface="Jost"/>
              </a:defRPr>
            </a:lvl8pPr>
            <a:lvl9pPr lvl="8">
              <a:spcBef>
                <a:spcPts val="0"/>
              </a:spcBef>
              <a:spcAft>
                <a:spcPts val="0"/>
              </a:spcAft>
              <a:buNone/>
              <a:defRPr sz="3600">
                <a:solidFill>
                  <a:schemeClr val="lt2"/>
                </a:solidFill>
                <a:latin typeface="Jost"/>
                <a:ea typeface="Jost"/>
                <a:cs typeface="Jost"/>
                <a:sym typeface="Jost"/>
              </a:defRPr>
            </a:lvl9pPr>
          </a:lstStyle>
          <a:p/>
        </p:txBody>
      </p:sp>
      <p:sp>
        <p:nvSpPr>
          <p:cNvPr id="267" name="Google Shape;267;p22"/>
          <p:cNvSpPr txBox="1"/>
          <p:nvPr>
            <p:ph idx="16" type="subTitle"/>
          </p:nvPr>
        </p:nvSpPr>
        <p:spPr>
          <a:xfrm>
            <a:off x="1983338" y="2663863"/>
            <a:ext cx="1252800" cy="1722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268" name="Google Shape;268;p22"/>
          <p:cNvSpPr txBox="1"/>
          <p:nvPr>
            <p:ph idx="17" type="subTitle"/>
          </p:nvPr>
        </p:nvSpPr>
        <p:spPr>
          <a:xfrm>
            <a:off x="1984813" y="2090424"/>
            <a:ext cx="1252800" cy="424800"/>
          </a:xfrm>
          <a:prstGeom prst="rect">
            <a:avLst/>
          </a:prstGeom>
        </p:spPr>
        <p:txBody>
          <a:bodyPr anchorCtr="0" anchor="t" bIns="0" lIns="0" spcFirstLastPara="1" rIns="0" wrap="square" tIns="0">
            <a:noAutofit/>
          </a:bodyPr>
          <a:lstStyle>
            <a:lvl1pPr lvl="0">
              <a:spcBef>
                <a:spcPts val="0"/>
              </a:spcBef>
              <a:spcAft>
                <a:spcPts val="0"/>
              </a:spcAft>
              <a:buNone/>
              <a:defRPr sz="3600">
                <a:solidFill>
                  <a:schemeClr val="lt2"/>
                </a:solidFill>
                <a:latin typeface="Jost"/>
                <a:ea typeface="Jost"/>
                <a:cs typeface="Jost"/>
                <a:sym typeface="Jost"/>
              </a:defRPr>
            </a:lvl1pPr>
            <a:lvl2pPr lvl="1">
              <a:spcBef>
                <a:spcPts val="0"/>
              </a:spcBef>
              <a:spcAft>
                <a:spcPts val="0"/>
              </a:spcAft>
              <a:buNone/>
              <a:defRPr sz="3600">
                <a:solidFill>
                  <a:schemeClr val="lt2"/>
                </a:solidFill>
                <a:latin typeface="Jost"/>
                <a:ea typeface="Jost"/>
                <a:cs typeface="Jost"/>
                <a:sym typeface="Jost"/>
              </a:defRPr>
            </a:lvl2pPr>
            <a:lvl3pPr lvl="2">
              <a:spcBef>
                <a:spcPts val="0"/>
              </a:spcBef>
              <a:spcAft>
                <a:spcPts val="0"/>
              </a:spcAft>
              <a:buNone/>
              <a:defRPr sz="3600">
                <a:solidFill>
                  <a:schemeClr val="lt2"/>
                </a:solidFill>
                <a:latin typeface="Jost"/>
                <a:ea typeface="Jost"/>
                <a:cs typeface="Jost"/>
                <a:sym typeface="Jost"/>
              </a:defRPr>
            </a:lvl3pPr>
            <a:lvl4pPr lvl="3">
              <a:spcBef>
                <a:spcPts val="0"/>
              </a:spcBef>
              <a:spcAft>
                <a:spcPts val="0"/>
              </a:spcAft>
              <a:buNone/>
              <a:defRPr sz="3600">
                <a:solidFill>
                  <a:schemeClr val="lt2"/>
                </a:solidFill>
                <a:latin typeface="Jost"/>
                <a:ea typeface="Jost"/>
                <a:cs typeface="Jost"/>
                <a:sym typeface="Jost"/>
              </a:defRPr>
            </a:lvl4pPr>
            <a:lvl5pPr lvl="4">
              <a:spcBef>
                <a:spcPts val="0"/>
              </a:spcBef>
              <a:spcAft>
                <a:spcPts val="0"/>
              </a:spcAft>
              <a:buNone/>
              <a:defRPr sz="3600">
                <a:solidFill>
                  <a:schemeClr val="lt2"/>
                </a:solidFill>
                <a:latin typeface="Jost"/>
                <a:ea typeface="Jost"/>
                <a:cs typeface="Jost"/>
                <a:sym typeface="Jost"/>
              </a:defRPr>
            </a:lvl5pPr>
            <a:lvl6pPr lvl="5">
              <a:spcBef>
                <a:spcPts val="0"/>
              </a:spcBef>
              <a:spcAft>
                <a:spcPts val="0"/>
              </a:spcAft>
              <a:buNone/>
              <a:defRPr sz="3600">
                <a:solidFill>
                  <a:schemeClr val="lt2"/>
                </a:solidFill>
                <a:latin typeface="Jost"/>
                <a:ea typeface="Jost"/>
                <a:cs typeface="Jost"/>
                <a:sym typeface="Jost"/>
              </a:defRPr>
            </a:lvl6pPr>
            <a:lvl7pPr lvl="6">
              <a:spcBef>
                <a:spcPts val="0"/>
              </a:spcBef>
              <a:spcAft>
                <a:spcPts val="0"/>
              </a:spcAft>
              <a:buNone/>
              <a:defRPr sz="3600">
                <a:solidFill>
                  <a:schemeClr val="lt2"/>
                </a:solidFill>
                <a:latin typeface="Jost"/>
                <a:ea typeface="Jost"/>
                <a:cs typeface="Jost"/>
                <a:sym typeface="Jost"/>
              </a:defRPr>
            </a:lvl7pPr>
            <a:lvl8pPr lvl="7">
              <a:spcBef>
                <a:spcPts val="0"/>
              </a:spcBef>
              <a:spcAft>
                <a:spcPts val="0"/>
              </a:spcAft>
              <a:buNone/>
              <a:defRPr sz="3600">
                <a:solidFill>
                  <a:schemeClr val="lt2"/>
                </a:solidFill>
                <a:latin typeface="Jost"/>
                <a:ea typeface="Jost"/>
                <a:cs typeface="Jost"/>
                <a:sym typeface="Jost"/>
              </a:defRPr>
            </a:lvl8pPr>
            <a:lvl9pPr lvl="8">
              <a:spcBef>
                <a:spcPts val="0"/>
              </a:spcBef>
              <a:spcAft>
                <a:spcPts val="0"/>
              </a:spcAft>
              <a:buNone/>
              <a:defRPr sz="3600">
                <a:solidFill>
                  <a:schemeClr val="lt2"/>
                </a:solidFill>
                <a:latin typeface="Jost"/>
                <a:ea typeface="Jost"/>
                <a:cs typeface="Jost"/>
                <a:sym typeface="Jost"/>
              </a:defRPr>
            </a:lvl9pPr>
          </a:lstStyle>
          <a:p/>
        </p:txBody>
      </p:sp>
      <p:sp>
        <p:nvSpPr>
          <p:cNvPr id="269" name="Google Shape;269;p22"/>
          <p:cNvSpPr txBox="1"/>
          <p:nvPr>
            <p:ph idx="18" type="subTitle"/>
          </p:nvPr>
        </p:nvSpPr>
        <p:spPr>
          <a:xfrm>
            <a:off x="3739563" y="2663863"/>
            <a:ext cx="1252800" cy="1722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270" name="Google Shape;270;p22"/>
          <p:cNvSpPr txBox="1"/>
          <p:nvPr>
            <p:ph idx="19" type="subTitle"/>
          </p:nvPr>
        </p:nvSpPr>
        <p:spPr>
          <a:xfrm>
            <a:off x="3741038" y="2090424"/>
            <a:ext cx="1252800" cy="424800"/>
          </a:xfrm>
          <a:prstGeom prst="rect">
            <a:avLst/>
          </a:prstGeom>
        </p:spPr>
        <p:txBody>
          <a:bodyPr anchorCtr="0" anchor="t" bIns="0" lIns="0" spcFirstLastPara="1" rIns="0" wrap="square" tIns="0">
            <a:noAutofit/>
          </a:bodyPr>
          <a:lstStyle>
            <a:lvl1pPr lvl="0">
              <a:spcBef>
                <a:spcPts val="0"/>
              </a:spcBef>
              <a:spcAft>
                <a:spcPts val="0"/>
              </a:spcAft>
              <a:buNone/>
              <a:defRPr sz="3600">
                <a:solidFill>
                  <a:schemeClr val="lt2"/>
                </a:solidFill>
                <a:latin typeface="Jost"/>
                <a:ea typeface="Jost"/>
                <a:cs typeface="Jost"/>
                <a:sym typeface="Jost"/>
              </a:defRPr>
            </a:lvl1pPr>
            <a:lvl2pPr lvl="1">
              <a:spcBef>
                <a:spcPts val="0"/>
              </a:spcBef>
              <a:spcAft>
                <a:spcPts val="0"/>
              </a:spcAft>
              <a:buNone/>
              <a:defRPr sz="3600">
                <a:solidFill>
                  <a:schemeClr val="lt2"/>
                </a:solidFill>
                <a:latin typeface="Jost"/>
                <a:ea typeface="Jost"/>
                <a:cs typeface="Jost"/>
                <a:sym typeface="Jost"/>
              </a:defRPr>
            </a:lvl2pPr>
            <a:lvl3pPr lvl="2">
              <a:spcBef>
                <a:spcPts val="0"/>
              </a:spcBef>
              <a:spcAft>
                <a:spcPts val="0"/>
              </a:spcAft>
              <a:buNone/>
              <a:defRPr sz="3600">
                <a:solidFill>
                  <a:schemeClr val="lt2"/>
                </a:solidFill>
                <a:latin typeface="Jost"/>
                <a:ea typeface="Jost"/>
                <a:cs typeface="Jost"/>
                <a:sym typeface="Jost"/>
              </a:defRPr>
            </a:lvl3pPr>
            <a:lvl4pPr lvl="3">
              <a:spcBef>
                <a:spcPts val="0"/>
              </a:spcBef>
              <a:spcAft>
                <a:spcPts val="0"/>
              </a:spcAft>
              <a:buNone/>
              <a:defRPr sz="3600">
                <a:solidFill>
                  <a:schemeClr val="lt2"/>
                </a:solidFill>
                <a:latin typeface="Jost"/>
                <a:ea typeface="Jost"/>
                <a:cs typeface="Jost"/>
                <a:sym typeface="Jost"/>
              </a:defRPr>
            </a:lvl4pPr>
            <a:lvl5pPr lvl="4">
              <a:spcBef>
                <a:spcPts val="0"/>
              </a:spcBef>
              <a:spcAft>
                <a:spcPts val="0"/>
              </a:spcAft>
              <a:buNone/>
              <a:defRPr sz="3600">
                <a:solidFill>
                  <a:schemeClr val="lt2"/>
                </a:solidFill>
                <a:latin typeface="Jost"/>
                <a:ea typeface="Jost"/>
                <a:cs typeface="Jost"/>
                <a:sym typeface="Jost"/>
              </a:defRPr>
            </a:lvl5pPr>
            <a:lvl6pPr lvl="5">
              <a:spcBef>
                <a:spcPts val="0"/>
              </a:spcBef>
              <a:spcAft>
                <a:spcPts val="0"/>
              </a:spcAft>
              <a:buNone/>
              <a:defRPr sz="3600">
                <a:solidFill>
                  <a:schemeClr val="lt2"/>
                </a:solidFill>
                <a:latin typeface="Jost"/>
                <a:ea typeface="Jost"/>
                <a:cs typeface="Jost"/>
                <a:sym typeface="Jost"/>
              </a:defRPr>
            </a:lvl6pPr>
            <a:lvl7pPr lvl="6">
              <a:spcBef>
                <a:spcPts val="0"/>
              </a:spcBef>
              <a:spcAft>
                <a:spcPts val="0"/>
              </a:spcAft>
              <a:buNone/>
              <a:defRPr sz="3600">
                <a:solidFill>
                  <a:schemeClr val="lt2"/>
                </a:solidFill>
                <a:latin typeface="Jost"/>
                <a:ea typeface="Jost"/>
                <a:cs typeface="Jost"/>
                <a:sym typeface="Jost"/>
              </a:defRPr>
            </a:lvl7pPr>
            <a:lvl8pPr lvl="7">
              <a:spcBef>
                <a:spcPts val="0"/>
              </a:spcBef>
              <a:spcAft>
                <a:spcPts val="0"/>
              </a:spcAft>
              <a:buNone/>
              <a:defRPr sz="3600">
                <a:solidFill>
                  <a:schemeClr val="lt2"/>
                </a:solidFill>
                <a:latin typeface="Jost"/>
                <a:ea typeface="Jost"/>
                <a:cs typeface="Jost"/>
                <a:sym typeface="Jost"/>
              </a:defRPr>
            </a:lvl8pPr>
            <a:lvl9pPr lvl="8">
              <a:spcBef>
                <a:spcPts val="0"/>
              </a:spcBef>
              <a:spcAft>
                <a:spcPts val="0"/>
              </a:spcAft>
              <a:buNone/>
              <a:defRPr sz="3600">
                <a:solidFill>
                  <a:schemeClr val="lt2"/>
                </a:solidFill>
                <a:latin typeface="Jost"/>
                <a:ea typeface="Jost"/>
                <a:cs typeface="Jost"/>
                <a:sym typeface="Jost"/>
              </a:defRPr>
            </a:lvl9pPr>
          </a:lstStyle>
          <a:p/>
        </p:txBody>
      </p:sp>
      <p:sp>
        <p:nvSpPr>
          <p:cNvPr id="271" name="Google Shape;271;p22"/>
          <p:cNvSpPr txBox="1"/>
          <p:nvPr>
            <p:ph idx="20" type="subTitle"/>
          </p:nvPr>
        </p:nvSpPr>
        <p:spPr>
          <a:xfrm>
            <a:off x="228600" y="1718663"/>
            <a:ext cx="3130200" cy="303900"/>
          </a:xfrm>
          <a:prstGeom prst="rect">
            <a:avLst/>
          </a:prstGeom>
        </p:spPr>
        <p:txBody>
          <a:bodyPr anchorCtr="0" anchor="ctr" bIns="0" lIns="0" spcFirstLastPara="1" rIns="0" wrap="square" tIns="0">
            <a:noAutofit/>
          </a:bodyPr>
          <a:lstStyle>
            <a:lvl1pPr lvl="0">
              <a:spcBef>
                <a:spcPts val="0"/>
              </a:spcBef>
              <a:spcAft>
                <a:spcPts val="0"/>
              </a:spcAft>
              <a:buNone/>
              <a:defRPr sz="1600"/>
            </a:lvl1pPr>
            <a:lvl2pPr lvl="1">
              <a:spcBef>
                <a:spcPts val="0"/>
              </a:spcBef>
              <a:spcAft>
                <a:spcPts val="0"/>
              </a:spcAft>
              <a:buNone/>
              <a:defRPr sz="1600"/>
            </a:lvl2pPr>
            <a:lvl3pPr lvl="2">
              <a:spcBef>
                <a:spcPts val="0"/>
              </a:spcBef>
              <a:spcAft>
                <a:spcPts val="0"/>
              </a:spcAft>
              <a:buNone/>
              <a:defRPr sz="1600"/>
            </a:lvl3pPr>
            <a:lvl4pPr lvl="3">
              <a:spcBef>
                <a:spcPts val="0"/>
              </a:spcBef>
              <a:spcAft>
                <a:spcPts val="0"/>
              </a:spcAft>
              <a:buNone/>
              <a:defRPr sz="1600"/>
            </a:lvl4pPr>
            <a:lvl5pPr lvl="4">
              <a:spcBef>
                <a:spcPts val="0"/>
              </a:spcBef>
              <a:spcAft>
                <a:spcPts val="0"/>
              </a:spcAft>
              <a:buNone/>
              <a:defRPr sz="1600"/>
            </a:lvl5pPr>
            <a:lvl6pPr lvl="5">
              <a:spcBef>
                <a:spcPts val="0"/>
              </a:spcBef>
              <a:spcAft>
                <a:spcPts val="0"/>
              </a:spcAft>
              <a:buNone/>
              <a:defRPr sz="1600"/>
            </a:lvl6pPr>
            <a:lvl7pPr lvl="6">
              <a:spcBef>
                <a:spcPts val="0"/>
              </a:spcBef>
              <a:spcAft>
                <a:spcPts val="0"/>
              </a:spcAft>
              <a:buNone/>
              <a:defRPr sz="1600"/>
            </a:lvl7pPr>
            <a:lvl8pPr lvl="7">
              <a:spcBef>
                <a:spcPts val="0"/>
              </a:spcBef>
              <a:spcAft>
                <a:spcPts val="0"/>
              </a:spcAft>
              <a:buNone/>
              <a:defRPr sz="1600"/>
            </a:lvl8pPr>
            <a:lvl9pPr lvl="8">
              <a:spcBef>
                <a:spcPts val="0"/>
              </a:spcBef>
              <a:spcAft>
                <a:spcPts val="0"/>
              </a:spcAft>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Alt 1">
  <p:cSld name="CUSTOM_8_1_1_1_1_1_1_1_1_1_1_1_1_1_1_1_1_1_1_1_1_1_1_1_1_1_1_1_1_1_1_1_1_1_1_1">
    <p:spTree>
      <p:nvGrpSpPr>
        <p:cNvPr id="272" name="Shape 272"/>
        <p:cNvGrpSpPr/>
        <p:nvPr/>
      </p:nvGrpSpPr>
      <p:grpSpPr>
        <a:xfrm>
          <a:off x="0" y="0"/>
          <a:ext cx="0" cy="0"/>
          <a:chOff x="0" y="0"/>
          <a:chExt cx="0" cy="0"/>
        </a:xfrm>
      </p:grpSpPr>
      <p:sp>
        <p:nvSpPr>
          <p:cNvPr id="273" name="Google Shape;273;p23"/>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74" name="Google Shape;274;p23"/>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75" name="Google Shape;275;p23"/>
          <p:cNvSpPr txBox="1"/>
          <p:nvPr>
            <p:ph idx="3"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276" name="Google Shape;276;p23"/>
          <p:cNvSpPr txBox="1"/>
          <p:nvPr>
            <p:ph idx="1" type="subTitle"/>
          </p:nvPr>
        </p:nvSpPr>
        <p:spPr>
          <a:xfrm>
            <a:off x="228600" y="792994"/>
            <a:ext cx="3130200" cy="172200"/>
          </a:xfrm>
          <a:prstGeom prst="rect">
            <a:avLst/>
          </a:prstGeom>
        </p:spPr>
        <p:txBody>
          <a:bodyPr anchorCtr="0" anchor="t" bIns="0" lIns="0" spcFirstLastPara="1" rIns="0" wrap="square" tIns="0">
            <a:noAutofit/>
          </a:bodyPr>
          <a:lstStyle>
            <a:lvl1pPr lvl="0">
              <a:spcBef>
                <a:spcPts val="0"/>
              </a:spcBef>
              <a:spcAft>
                <a:spcPts val="0"/>
              </a:spcAft>
              <a:buNone/>
              <a:defRPr sz="1200">
                <a:latin typeface="Jost"/>
                <a:ea typeface="Jost"/>
                <a:cs typeface="Jost"/>
                <a:sym typeface="Jost"/>
              </a:defRPr>
            </a:lvl1pPr>
            <a:lvl2pPr lvl="1">
              <a:spcBef>
                <a:spcPts val="0"/>
              </a:spcBef>
              <a:spcAft>
                <a:spcPts val="0"/>
              </a:spcAft>
              <a:buNone/>
              <a:defRPr sz="1200">
                <a:latin typeface="Jost"/>
                <a:ea typeface="Jost"/>
                <a:cs typeface="Jost"/>
                <a:sym typeface="Jost"/>
              </a:defRPr>
            </a:lvl2pPr>
            <a:lvl3pPr lvl="2">
              <a:spcBef>
                <a:spcPts val="0"/>
              </a:spcBef>
              <a:spcAft>
                <a:spcPts val="0"/>
              </a:spcAft>
              <a:buNone/>
              <a:defRPr sz="1200">
                <a:latin typeface="Jost"/>
                <a:ea typeface="Jost"/>
                <a:cs typeface="Jost"/>
                <a:sym typeface="Jost"/>
              </a:defRPr>
            </a:lvl3pPr>
            <a:lvl4pPr lvl="3">
              <a:spcBef>
                <a:spcPts val="0"/>
              </a:spcBef>
              <a:spcAft>
                <a:spcPts val="0"/>
              </a:spcAft>
              <a:buNone/>
              <a:defRPr sz="1200">
                <a:latin typeface="Jost"/>
                <a:ea typeface="Jost"/>
                <a:cs typeface="Jost"/>
                <a:sym typeface="Jost"/>
              </a:defRPr>
            </a:lvl4pPr>
            <a:lvl5pPr lvl="4">
              <a:spcBef>
                <a:spcPts val="0"/>
              </a:spcBef>
              <a:spcAft>
                <a:spcPts val="0"/>
              </a:spcAft>
              <a:buNone/>
              <a:defRPr sz="1200">
                <a:latin typeface="Jost"/>
                <a:ea typeface="Jost"/>
                <a:cs typeface="Jost"/>
                <a:sym typeface="Jost"/>
              </a:defRPr>
            </a:lvl5pPr>
            <a:lvl6pPr lvl="5">
              <a:spcBef>
                <a:spcPts val="0"/>
              </a:spcBef>
              <a:spcAft>
                <a:spcPts val="0"/>
              </a:spcAft>
              <a:buNone/>
              <a:defRPr sz="1200">
                <a:latin typeface="Jost"/>
                <a:ea typeface="Jost"/>
                <a:cs typeface="Jost"/>
                <a:sym typeface="Jost"/>
              </a:defRPr>
            </a:lvl6pPr>
            <a:lvl7pPr lvl="6">
              <a:spcBef>
                <a:spcPts val="0"/>
              </a:spcBef>
              <a:spcAft>
                <a:spcPts val="0"/>
              </a:spcAft>
              <a:buNone/>
              <a:defRPr sz="1200">
                <a:latin typeface="Jost"/>
                <a:ea typeface="Jost"/>
                <a:cs typeface="Jost"/>
                <a:sym typeface="Jost"/>
              </a:defRPr>
            </a:lvl7pPr>
            <a:lvl8pPr lvl="7">
              <a:spcBef>
                <a:spcPts val="0"/>
              </a:spcBef>
              <a:spcAft>
                <a:spcPts val="0"/>
              </a:spcAft>
              <a:buNone/>
              <a:defRPr sz="1200">
                <a:latin typeface="Jost"/>
                <a:ea typeface="Jost"/>
                <a:cs typeface="Jost"/>
                <a:sym typeface="Jost"/>
              </a:defRPr>
            </a:lvl8pPr>
            <a:lvl9pPr lvl="8">
              <a:spcBef>
                <a:spcPts val="0"/>
              </a:spcBef>
              <a:spcAft>
                <a:spcPts val="0"/>
              </a:spcAft>
              <a:buNone/>
              <a:defRPr sz="1200">
                <a:latin typeface="Jost"/>
                <a:ea typeface="Jost"/>
                <a:cs typeface="Jost"/>
                <a:sym typeface="Jost"/>
              </a:defRPr>
            </a:lvl9pPr>
          </a:lstStyle>
          <a:p/>
        </p:txBody>
      </p:sp>
      <p:sp>
        <p:nvSpPr>
          <p:cNvPr id="277" name="Google Shape;277;p23"/>
          <p:cNvSpPr txBox="1"/>
          <p:nvPr>
            <p:ph idx="4" type="subTitle"/>
          </p:nvPr>
        </p:nvSpPr>
        <p:spPr>
          <a:xfrm>
            <a:off x="419070" y="2462250"/>
            <a:ext cx="1693800" cy="219000"/>
          </a:xfrm>
          <a:prstGeom prst="rect">
            <a:avLst/>
          </a:prstGeom>
        </p:spPr>
        <p:txBody>
          <a:bodyPr anchorCtr="0" anchor="t" bIns="0" lIns="0" spcFirstLastPara="1" rIns="0"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78" name="Google Shape;278;p23"/>
          <p:cNvSpPr txBox="1"/>
          <p:nvPr>
            <p:ph idx="5" type="subTitle"/>
          </p:nvPr>
        </p:nvSpPr>
        <p:spPr>
          <a:xfrm>
            <a:off x="419075" y="2708625"/>
            <a:ext cx="1550700" cy="126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3"/>
                </a:solidFill>
                <a:latin typeface="Jost"/>
                <a:ea typeface="Jost"/>
                <a:cs typeface="Jost"/>
                <a:sym typeface="Jost"/>
              </a:defRPr>
            </a:lvl1pPr>
            <a:lvl2pPr lvl="1">
              <a:spcBef>
                <a:spcPts val="0"/>
              </a:spcBef>
              <a:spcAft>
                <a:spcPts val="0"/>
              </a:spcAft>
              <a:buNone/>
              <a:defRPr sz="900">
                <a:solidFill>
                  <a:schemeClr val="accent3"/>
                </a:solidFill>
                <a:latin typeface="Jost"/>
                <a:ea typeface="Jost"/>
                <a:cs typeface="Jost"/>
                <a:sym typeface="Jost"/>
              </a:defRPr>
            </a:lvl2pPr>
            <a:lvl3pPr lvl="2">
              <a:spcBef>
                <a:spcPts val="0"/>
              </a:spcBef>
              <a:spcAft>
                <a:spcPts val="0"/>
              </a:spcAft>
              <a:buNone/>
              <a:defRPr sz="900">
                <a:solidFill>
                  <a:schemeClr val="accent3"/>
                </a:solidFill>
                <a:latin typeface="Jost"/>
                <a:ea typeface="Jost"/>
                <a:cs typeface="Jost"/>
                <a:sym typeface="Jost"/>
              </a:defRPr>
            </a:lvl3pPr>
            <a:lvl4pPr lvl="3">
              <a:spcBef>
                <a:spcPts val="0"/>
              </a:spcBef>
              <a:spcAft>
                <a:spcPts val="0"/>
              </a:spcAft>
              <a:buNone/>
              <a:defRPr sz="900">
                <a:solidFill>
                  <a:schemeClr val="accent3"/>
                </a:solidFill>
                <a:latin typeface="Jost"/>
                <a:ea typeface="Jost"/>
                <a:cs typeface="Jost"/>
                <a:sym typeface="Jost"/>
              </a:defRPr>
            </a:lvl4pPr>
            <a:lvl5pPr lvl="4">
              <a:spcBef>
                <a:spcPts val="0"/>
              </a:spcBef>
              <a:spcAft>
                <a:spcPts val="0"/>
              </a:spcAft>
              <a:buNone/>
              <a:defRPr sz="900">
                <a:solidFill>
                  <a:schemeClr val="accent3"/>
                </a:solidFill>
                <a:latin typeface="Jost"/>
                <a:ea typeface="Jost"/>
                <a:cs typeface="Jost"/>
                <a:sym typeface="Jost"/>
              </a:defRPr>
            </a:lvl5pPr>
            <a:lvl6pPr lvl="5">
              <a:spcBef>
                <a:spcPts val="0"/>
              </a:spcBef>
              <a:spcAft>
                <a:spcPts val="0"/>
              </a:spcAft>
              <a:buNone/>
              <a:defRPr sz="900">
                <a:solidFill>
                  <a:schemeClr val="accent3"/>
                </a:solidFill>
                <a:latin typeface="Jost"/>
                <a:ea typeface="Jost"/>
                <a:cs typeface="Jost"/>
                <a:sym typeface="Jost"/>
              </a:defRPr>
            </a:lvl6pPr>
            <a:lvl7pPr lvl="6">
              <a:spcBef>
                <a:spcPts val="0"/>
              </a:spcBef>
              <a:spcAft>
                <a:spcPts val="0"/>
              </a:spcAft>
              <a:buNone/>
              <a:defRPr sz="900">
                <a:solidFill>
                  <a:schemeClr val="accent3"/>
                </a:solidFill>
                <a:latin typeface="Jost"/>
                <a:ea typeface="Jost"/>
                <a:cs typeface="Jost"/>
                <a:sym typeface="Jost"/>
              </a:defRPr>
            </a:lvl7pPr>
            <a:lvl8pPr lvl="7">
              <a:spcBef>
                <a:spcPts val="0"/>
              </a:spcBef>
              <a:spcAft>
                <a:spcPts val="0"/>
              </a:spcAft>
              <a:buNone/>
              <a:defRPr sz="900">
                <a:solidFill>
                  <a:schemeClr val="accent3"/>
                </a:solidFill>
                <a:latin typeface="Jost"/>
                <a:ea typeface="Jost"/>
                <a:cs typeface="Jost"/>
                <a:sym typeface="Jost"/>
              </a:defRPr>
            </a:lvl8pPr>
            <a:lvl9pPr lvl="8">
              <a:spcBef>
                <a:spcPts val="0"/>
              </a:spcBef>
              <a:spcAft>
                <a:spcPts val="0"/>
              </a:spcAft>
              <a:buNone/>
              <a:defRPr sz="900">
                <a:solidFill>
                  <a:schemeClr val="accent3"/>
                </a:solidFill>
                <a:latin typeface="Jost"/>
                <a:ea typeface="Jost"/>
                <a:cs typeface="Jost"/>
                <a:sym typeface="Jost"/>
              </a:defRPr>
            </a:lvl9pPr>
          </a:lstStyle>
          <a:p/>
        </p:txBody>
      </p:sp>
      <p:sp>
        <p:nvSpPr>
          <p:cNvPr id="279" name="Google Shape;279;p23"/>
          <p:cNvSpPr txBox="1"/>
          <p:nvPr>
            <p:ph idx="6" type="subTitle"/>
          </p:nvPr>
        </p:nvSpPr>
        <p:spPr>
          <a:xfrm>
            <a:off x="419076" y="4077075"/>
            <a:ext cx="1693800" cy="219000"/>
          </a:xfrm>
          <a:prstGeom prst="rect">
            <a:avLst/>
          </a:prstGeom>
        </p:spPr>
        <p:txBody>
          <a:bodyPr anchorCtr="0" anchor="b" bIns="0" lIns="0" spcFirstLastPara="1" rIns="0" wrap="square" tIns="0">
            <a:noAutofit/>
          </a:bodyPr>
          <a:lstStyle>
            <a:lvl1pPr lvl="0">
              <a:spcBef>
                <a:spcPts val="0"/>
              </a:spcBef>
              <a:spcAft>
                <a:spcPts val="0"/>
              </a:spcAft>
              <a:buNone/>
              <a:defRPr sz="1200">
                <a:latin typeface="Jost"/>
                <a:ea typeface="Jost"/>
                <a:cs typeface="Jost"/>
                <a:sym typeface="Jost"/>
              </a:defRPr>
            </a:lvl1pPr>
            <a:lvl2pPr lvl="1">
              <a:spcBef>
                <a:spcPts val="0"/>
              </a:spcBef>
              <a:spcAft>
                <a:spcPts val="0"/>
              </a:spcAft>
              <a:buNone/>
              <a:defRPr sz="1200">
                <a:latin typeface="Jost"/>
                <a:ea typeface="Jost"/>
                <a:cs typeface="Jost"/>
                <a:sym typeface="Jost"/>
              </a:defRPr>
            </a:lvl2pPr>
            <a:lvl3pPr lvl="2">
              <a:spcBef>
                <a:spcPts val="0"/>
              </a:spcBef>
              <a:spcAft>
                <a:spcPts val="0"/>
              </a:spcAft>
              <a:buNone/>
              <a:defRPr sz="1200">
                <a:latin typeface="Jost"/>
                <a:ea typeface="Jost"/>
                <a:cs typeface="Jost"/>
                <a:sym typeface="Jost"/>
              </a:defRPr>
            </a:lvl3pPr>
            <a:lvl4pPr lvl="3">
              <a:spcBef>
                <a:spcPts val="0"/>
              </a:spcBef>
              <a:spcAft>
                <a:spcPts val="0"/>
              </a:spcAft>
              <a:buNone/>
              <a:defRPr sz="1200">
                <a:latin typeface="Jost"/>
                <a:ea typeface="Jost"/>
                <a:cs typeface="Jost"/>
                <a:sym typeface="Jost"/>
              </a:defRPr>
            </a:lvl4pPr>
            <a:lvl5pPr lvl="4">
              <a:spcBef>
                <a:spcPts val="0"/>
              </a:spcBef>
              <a:spcAft>
                <a:spcPts val="0"/>
              </a:spcAft>
              <a:buNone/>
              <a:defRPr sz="1200">
                <a:latin typeface="Jost"/>
                <a:ea typeface="Jost"/>
                <a:cs typeface="Jost"/>
                <a:sym typeface="Jost"/>
              </a:defRPr>
            </a:lvl5pPr>
            <a:lvl6pPr lvl="5">
              <a:spcBef>
                <a:spcPts val="0"/>
              </a:spcBef>
              <a:spcAft>
                <a:spcPts val="0"/>
              </a:spcAft>
              <a:buNone/>
              <a:defRPr sz="1200">
                <a:latin typeface="Jost"/>
                <a:ea typeface="Jost"/>
                <a:cs typeface="Jost"/>
                <a:sym typeface="Jost"/>
              </a:defRPr>
            </a:lvl6pPr>
            <a:lvl7pPr lvl="6">
              <a:spcBef>
                <a:spcPts val="0"/>
              </a:spcBef>
              <a:spcAft>
                <a:spcPts val="0"/>
              </a:spcAft>
              <a:buNone/>
              <a:defRPr sz="1200">
                <a:latin typeface="Jost"/>
                <a:ea typeface="Jost"/>
                <a:cs typeface="Jost"/>
                <a:sym typeface="Jost"/>
              </a:defRPr>
            </a:lvl7pPr>
            <a:lvl8pPr lvl="7">
              <a:spcBef>
                <a:spcPts val="0"/>
              </a:spcBef>
              <a:spcAft>
                <a:spcPts val="0"/>
              </a:spcAft>
              <a:buNone/>
              <a:defRPr sz="1200">
                <a:latin typeface="Jost"/>
                <a:ea typeface="Jost"/>
                <a:cs typeface="Jost"/>
                <a:sym typeface="Jost"/>
              </a:defRPr>
            </a:lvl8pPr>
            <a:lvl9pPr lvl="8">
              <a:spcBef>
                <a:spcPts val="0"/>
              </a:spcBef>
              <a:spcAft>
                <a:spcPts val="0"/>
              </a:spcAft>
              <a:buNone/>
              <a:defRPr sz="1200">
                <a:latin typeface="Jost"/>
                <a:ea typeface="Jost"/>
                <a:cs typeface="Jost"/>
                <a:sym typeface="Jost"/>
              </a:defRPr>
            </a:lvl9pPr>
          </a:lstStyle>
          <a:p/>
        </p:txBody>
      </p:sp>
      <p:sp>
        <p:nvSpPr>
          <p:cNvPr id="280" name="Google Shape;280;p23"/>
          <p:cNvSpPr txBox="1"/>
          <p:nvPr>
            <p:ph idx="7" type="subTitle"/>
          </p:nvPr>
        </p:nvSpPr>
        <p:spPr>
          <a:xfrm>
            <a:off x="2624407" y="2462250"/>
            <a:ext cx="1693800" cy="219000"/>
          </a:xfrm>
          <a:prstGeom prst="rect">
            <a:avLst/>
          </a:prstGeom>
        </p:spPr>
        <p:txBody>
          <a:bodyPr anchorCtr="0" anchor="t" bIns="0" lIns="0" spcFirstLastPara="1" rIns="0"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81" name="Google Shape;281;p23"/>
          <p:cNvSpPr txBox="1"/>
          <p:nvPr>
            <p:ph idx="8" type="subTitle"/>
          </p:nvPr>
        </p:nvSpPr>
        <p:spPr>
          <a:xfrm>
            <a:off x="2624413" y="2708625"/>
            <a:ext cx="1550700" cy="126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3"/>
                </a:solidFill>
                <a:latin typeface="Jost"/>
                <a:ea typeface="Jost"/>
                <a:cs typeface="Jost"/>
                <a:sym typeface="Jost"/>
              </a:defRPr>
            </a:lvl1pPr>
            <a:lvl2pPr lvl="1">
              <a:spcBef>
                <a:spcPts val="0"/>
              </a:spcBef>
              <a:spcAft>
                <a:spcPts val="0"/>
              </a:spcAft>
              <a:buNone/>
              <a:defRPr sz="900">
                <a:solidFill>
                  <a:schemeClr val="accent3"/>
                </a:solidFill>
                <a:latin typeface="Jost"/>
                <a:ea typeface="Jost"/>
                <a:cs typeface="Jost"/>
                <a:sym typeface="Jost"/>
              </a:defRPr>
            </a:lvl2pPr>
            <a:lvl3pPr lvl="2">
              <a:spcBef>
                <a:spcPts val="0"/>
              </a:spcBef>
              <a:spcAft>
                <a:spcPts val="0"/>
              </a:spcAft>
              <a:buNone/>
              <a:defRPr sz="900">
                <a:solidFill>
                  <a:schemeClr val="accent3"/>
                </a:solidFill>
                <a:latin typeface="Jost"/>
                <a:ea typeface="Jost"/>
                <a:cs typeface="Jost"/>
                <a:sym typeface="Jost"/>
              </a:defRPr>
            </a:lvl3pPr>
            <a:lvl4pPr lvl="3">
              <a:spcBef>
                <a:spcPts val="0"/>
              </a:spcBef>
              <a:spcAft>
                <a:spcPts val="0"/>
              </a:spcAft>
              <a:buNone/>
              <a:defRPr sz="900">
                <a:solidFill>
                  <a:schemeClr val="accent3"/>
                </a:solidFill>
                <a:latin typeface="Jost"/>
                <a:ea typeface="Jost"/>
                <a:cs typeface="Jost"/>
                <a:sym typeface="Jost"/>
              </a:defRPr>
            </a:lvl4pPr>
            <a:lvl5pPr lvl="4">
              <a:spcBef>
                <a:spcPts val="0"/>
              </a:spcBef>
              <a:spcAft>
                <a:spcPts val="0"/>
              </a:spcAft>
              <a:buNone/>
              <a:defRPr sz="900">
                <a:solidFill>
                  <a:schemeClr val="accent3"/>
                </a:solidFill>
                <a:latin typeface="Jost"/>
                <a:ea typeface="Jost"/>
                <a:cs typeface="Jost"/>
                <a:sym typeface="Jost"/>
              </a:defRPr>
            </a:lvl5pPr>
            <a:lvl6pPr lvl="5">
              <a:spcBef>
                <a:spcPts val="0"/>
              </a:spcBef>
              <a:spcAft>
                <a:spcPts val="0"/>
              </a:spcAft>
              <a:buNone/>
              <a:defRPr sz="900">
                <a:solidFill>
                  <a:schemeClr val="accent3"/>
                </a:solidFill>
                <a:latin typeface="Jost"/>
                <a:ea typeface="Jost"/>
                <a:cs typeface="Jost"/>
                <a:sym typeface="Jost"/>
              </a:defRPr>
            </a:lvl6pPr>
            <a:lvl7pPr lvl="6">
              <a:spcBef>
                <a:spcPts val="0"/>
              </a:spcBef>
              <a:spcAft>
                <a:spcPts val="0"/>
              </a:spcAft>
              <a:buNone/>
              <a:defRPr sz="900">
                <a:solidFill>
                  <a:schemeClr val="accent3"/>
                </a:solidFill>
                <a:latin typeface="Jost"/>
                <a:ea typeface="Jost"/>
                <a:cs typeface="Jost"/>
                <a:sym typeface="Jost"/>
              </a:defRPr>
            </a:lvl7pPr>
            <a:lvl8pPr lvl="7">
              <a:spcBef>
                <a:spcPts val="0"/>
              </a:spcBef>
              <a:spcAft>
                <a:spcPts val="0"/>
              </a:spcAft>
              <a:buNone/>
              <a:defRPr sz="900">
                <a:solidFill>
                  <a:schemeClr val="accent3"/>
                </a:solidFill>
                <a:latin typeface="Jost"/>
                <a:ea typeface="Jost"/>
                <a:cs typeface="Jost"/>
                <a:sym typeface="Jost"/>
              </a:defRPr>
            </a:lvl8pPr>
            <a:lvl9pPr lvl="8">
              <a:spcBef>
                <a:spcPts val="0"/>
              </a:spcBef>
              <a:spcAft>
                <a:spcPts val="0"/>
              </a:spcAft>
              <a:buNone/>
              <a:defRPr sz="900">
                <a:solidFill>
                  <a:schemeClr val="accent3"/>
                </a:solidFill>
                <a:latin typeface="Jost"/>
                <a:ea typeface="Jost"/>
                <a:cs typeface="Jost"/>
                <a:sym typeface="Jost"/>
              </a:defRPr>
            </a:lvl9pPr>
          </a:lstStyle>
          <a:p/>
        </p:txBody>
      </p:sp>
      <p:sp>
        <p:nvSpPr>
          <p:cNvPr id="282" name="Google Shape;282;p23"/>
          <p:cNvSpPr txBox="1"/>
          <p:nvPr>
            <p:ph idx="9" type="subTitle"/>
          </p:nvPr>
        </p:nvSpPr>
        <p:spPr>
          <a:xfrm>
            <a:off x="2624413" y="4077075"/>
            <a:ext cx="1693800" cy="219000"/>
          </a:xfrm>
          <a:prstGeom prst="rect">
            <a:avLst/>
          </a:prstGeom>
        </p:spPr>
        <p:txBody>
          <a:bodyPr anchorCtr="0" anchor="b" bIns="0" lIns="0" spcFirstLastPara="1" rIns="0" wrap="square" tIns="0">
            <a:noAutofit/>
          </a:bodyPr>
          <a:lstStyle>
            <a:lvl1pPr lvl="0">
              <a:spcBef>
                <a:spcPts val="0"/>
              </a:spcBef>
              <a:spcAft>
                <a:spcPts val="0"/>
              </a:spcAft>
              <a:buNone/>
              <a:defRPr sz="1200">
                <a:latin typeface="Jost"/>
                <a:ea typeface="Jost"/>
                <a:cs typeface="Jost"/>
                <a:sym typeface="Jost"/>
              </a:defRPr>
            </a:lvl1pPr>
            <a:lvl2pPr lvl="1">
              <a:spcBef>
                <a:spcPts val="0"/>
              </a:spcBef>
              <a:spcAft>
                <a:spcPts val="0"/>
              </a:spcAft>
              <a:buNone/>
              <a:defRPr sz="1200">
                <a:latin typeface="Jost"/>
                <a:ea typeface="Jost"/>
                <a:cs typeface="Jost"/>
                <a:sym typeface="Jost"/>
              </a:defRPr>
            </a:lvl2pPr>
            <a:lvl3pPr lvl="2">
              <a:spcBef>
                <a:spcPts val="0"/>
              </a:spcBef>
              <a:spcAft>
                <a:spcPts val="0"/>
              </a:spcAft>
              <a:buNone/>
              <a:defRPr sz="1200">
                <a:latin typeface="Jost"/>
                <a:ea typeface="Jost"/>
                <a:cs typeface="Jost"/>
                <a:sym typeface="Jost"/>
              </a:defRPr>
            </a:lvl3pPr>
            <a:lvl4pPr lvl="3">
              <a:spcBef>
                <a:spcPts val="0"/>
              </a:spcBef>
              <a:spcAft>
                <a:spcPts val="0"/>
              </a:spcAft>
              <a:buNone/>
              <a:defRPr sz="1200">
                <a:latin typeface="Jost"/>
                <a:ea typeface="Jost"/>
                <a:cs typeface="Jost"/>
                <a:sym typeface="Jost"/>
              </a:defRPr>
            </a:lvl4pPr>
            <a:lvl5pPr lvl="4">
              <a:spcBef>
                <a:spcPts val="0"/>
              </a:spcBef>
              <a:spcAft>
                <a:spcPts val="0"/>
              </a:spcAft>
              <a:buNone/>
              <a:defRPr sz="1200">
                <a:latin typeface="Jost"/>
                <a:ea typeface="Jost"/>
                <a:cs typeface="Jost"/>
                <a:sym typeface="Jost"/>
              </a:defRPr>
            </a:lvl5pPr>
            <a:lvl6pPr lvl="5">
              <a:spcBef>
                <a:spcPts val="0"/>
              </a:spcBef>
              <a:spcAft>
                <a:spcPts val="0"/>
              </a:spcAft>
              <a:buNone/>
              <a:defRPr sz="1200">
                <a:latin typeface="Jost"/>
                <a:ea typeface="Jost"/>
                <a:cs typeface="Jost"/>
                <a:sym typeface="Jost"/>
              </a:defRPr>
            </a:lvl6pPr>
            <a:lvl7pPr lvl="6">
              <a:spcBef>
                <a:spcPts val="0"/>
              </a:spcBef>
              <a:spcAft>
                <a:spcPts val="0"/>
              </a:spcAft>
              <a:buNone/>
              <a:defRPr sz="1200">
                <a:latin typeface="Jost"/>
                <a:ea typeface="Jost"/>
                <a:cs typeface="Jost"/>
                <a:sym typeface="Jost"/>
              </a:defRPr>
            </a:lvl7pPr>
            <a:lvl8pPr lvl="7">
              <a:spcBef>
                <a:spcPts val="0"/>
              </a:spcBef>
              <a:spcAft>
                <a:spcPts val="0"/>
              </a:spcAft>
              <a:buNone/>
              <a:defRPr sz="1200">
                <a:latin typeface="Jost"/>
                <a:ea typeface="Jost"/>
                <a:cs typeface="Jost"/>
                <a:sym typeface="Jost"/>
              </a:defRPr>
            </a:lvl8pPr>
            <a:lvl9pPr lvl="8">
              <a:spcBef>
                <a:spcPts val="0"/>
              </a:spcBef>
              <a:spcAft>
                <a:spcPts val="0"/>
              </a:spcAft>
              <a:buNone/>
              <a:defRPr sz="1200">
                <a:latin typeface="Jost"/>
                <a:ea typeface="Jost"/>
                <a:cs typeface="Jost"/>
                <a:sym typeface="Jost"/>
              </a:defRPr>
            </a:lvl9pPr>
          </a:lstStyle>
          <a:p/>
        </p:txBody>
      </p:sp>
      <p:sp>
        <p:nvSpPr>
          <p:cNvPr id="283" name="Google Shape;283;p23"/>
          <p:cNvSpPr txBox="1"/>
          <p:nvPr>
            <p:ph idx="13" type="subTitle"/>
          </p:nvPr>
        </p:nvSpPr>
        <p:spPr>
          <a:xfrm>
            <a:off x="4815495" y="2462250"/>
            <a:ext cx="1693800" cy="219000"/>
          </a:xfrm>
          <a:prstGeom prst="rect">
            <a:avLst/>
          </a:prstGeom>
        </p:spPr>
        <p:txBody>
          <a:bodyPr anchorCtr="0" anchor="t" bIns="0" lIns="0" spcFirstLastPara="1" rIns="0"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84" name="Google Shape;284;p23"/>
          <p:cNvSpPr txBox="1"/>
          <p:nvPr>
            <p:ph idx="14" type="subTitle"/>
          </p:nvPr>
        </p:nvSpPr>
        <p:spPr>
          <a:xfrm>
            <a:off x="4815500" y="2708625"/>
            <a:ext cx="1550700" cy="126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3"/>
                </a:solidFill>
                <a:latin typeface="Jost"/>
                <a:ea typeface="Jost"/>
                <a:cs typeface="Jost"/>
                <a:sym typeface="Jost"/>
              </a:defRPr>
            </a:lvl1pPr>
            <a:lvl2pPr lvl="1">
              <a:spcBef>
                <a:spcPts val="0"/>
              </a:spcBef>
              <a:spcAft>
                <a:spcPts val="0"/>
              </a:spcAft>
              <a:buNone/>
              <a:defRPr sz="900">
                <a:solidFill>
                  <a:schemeClr val="accent3"/>
                </a:solidFill>
                <a:latin typeface="Jost"/>
                <a:ea typeface="Jost"/>
                <a:cs typeface="Jost"/>
                <a:sym typeface="Jost"/>
              </a:defRPr>
            </a:lvl2pPr>
            <a:lvl3pPr lvl="2">
              <a:spcBef>
                <a:spcPts val="0"/>
              </a:spcBef>
              <a:spcAft>
                <a:spcPts val="0"/>
              </a:spcAft>
              <a:buNone/>
              <a:defRPr sz="900">
                <a:solidFill>
                  <a:schemeClr val="accent3"/>
                </a:solidFill>
                <a:latin typeface="Jost"/>
                <a:ea typeface="Jost"/>
                <a:cs typeface="Jost"/>
                <a:sym typeface="Jost"/>
              </a:defRPr>
            </a:lvl3pPr>
            <a:lvl4pPr lvl="3">
              <a:spcBef>
                <a:spcPts val="0"/>
              </a:spcBef>
              <a:spcAft>
                <a:spcPts val="0"/>
              </a:spcAft>
              <a:buNone/>
              <a:defRPr sz="900">
                <a:solidFill>
                  <a:schemeClr val="accent3"/>
                </a:solidFill>
                <a:latin typeface="Jost"/>
                <a:ea typeface="Jost"/>
                <a:cs typeface="Jost"/>
                <a:sym typeface="Jost"/>
              </a:defRPr>
            </a:lvl4pPr>
            <a:lvl5pPr lvl="4">
              <a:spcBef>
                <a:spcPts val="0"/>
              </a:spcBef>
              <a:spcAft>
                <a:spcPts val="0"/>
              </a:spcAft>
              <a:buNone/>
              <a:defRPr sz="900">
                <a:solidFill>
                  <a:schemeClr val="accent3"/>
                </a:solidFill>
                <a:latin typeface="Jost"/>
                <a:ea typeface="Jost"/>
                <a:cs typeface="Jost"/>
                <a:sym typeface="Jost"/>
              </a:defRPr>
            </a:lvl5pPr>
            <a:lvl6pPr lvl="5">
              <a:spcBef>
                <a:spcPts val="0"/>
              </a:spcBef>
              <a:spcAft>
                <a:spcPts val="0"/>
              </a:spcAft>
              <a:buNone/>
              <a:defRPr sz="900">
                <a:solidFill>
                  <a:schemeClr val="accent3"/>
                </a:solidFill>
                <a:latin typeface="Jost"/>
                <a:ea typeface="Jost"/>
                <a:cs typeface="Jost"/>
                <a:sym typeface="Jost"/>
              </a:defRPr>
            </a:lvl6pPr>
            <a:lvl7pPr lvl="6">
              <a:spcBef>
                <a:spcPts val="0"/>
              </a:spcBef>
              <a:spcAft>
                <a:spcPts val="0"/>
              </a:spcAft>
              <a:buNone/>
              <a:defRPr sz="900">
                <a:solidFill>
                  <a:schemeClr val="accent3"/>
                </a:solidFill>
                <a:latin typeface="Jost"/>
                <a:ea typeface="Jost"/>
                <a:cs typeface="Jost"/>
                <a:sym typeface="Jost"/>
              </a:defRPr>
            </a:lvl7pPr>
            <a:lvl8pPr lvl="7">
              <a:spcBef>
                <a:spcPts val="0"/>
              </a:spcBef>
              <a:spcAft>
                <a:spcPts val="0"/>
              </a:spcAft>
              <a:buNone/>
              <a:defRPr sz="900">
                <a:solidFill>
                  <a:schemeClr val="accent3"/>
                </a:solidFill>
                <a:latin typeface="Jost"/>
                <a:ea typeface="Jost"/>
                <a:cs typeface="Jost"/>
                <a:sym typeface="Jost"/>
              </a:defRPr>
            </a:lvl8pPr>
            <a:lvl9pPr lvl="8">
              <a:spcBef>
                <a:spcPts val="0"/>
              </a:spcBef>
              <a:spcAft>
                <a:spcPts val="0"/>
              </a:spcAft>
              <a:buNone/>
              <a:defRPr sz="900">
                <a:solidFill>
                  <a:schemeClr val="accent3"/>
                </a:solidFill>
                <a:latin typeface="Jost"/>
                <a:ea typeface="Jost"/>
                <a:cs typeface="Jost"/>
                <a:sym typeface="Jost"/>
              </a:defRPr>
            </a:lvl9pPr>
          </a:lstStyle>
          <a:p/>
        </p:txBody>
      </p:sp>
      <p:sp>
        <p:nvSpPr>
          <p:cNvPr id="285" name="Google Shape;285;p23"/>
          <p:cNvSpPr txBox="1"/>
          <p:nvPr>
            <p:ph idx="15" type="subTitle"/>
          </p:nvPr>
        </p:nvSpPr>
        <p:spPr>
          <a:xfrm>
            <a:off x="4815501" y="4077075"/>
            <a:ext cx="1693800" cy="219000"/>
          </a:xfrm>
          <a:prstGeom prst="rect">
            <a:avLst/>
          </a:prstGeom>
        </p:spPr>
        <p:txBody>
          <a:bodyPr anchorCtr="0" anchor="b" bIns="0" lIns="0" spcFirstLastPara="1" rIns="0" wrap="square" tIns="0">
            <a:noAutofit/>
          </a:bodyPr>
          <a:lstStyle>
            <a:lvl1pPr lvl="0">
              <a:spcBef>
                <a:spcPts val="0"/>
              </a:spcBef>
              <a:spcAft>
                <a:spcPts val="0"/>
              </a:spcAft>
              <a:buNone/>
              <a:defRPr sz="1200">
                <a:latin typeface="Jost"/>
                <a:ea typeface="Jost"/>
                <a:cs typeface="Jost"/>
                <a:sym typeface="Jost"/>
              </a:defRPr>
            </a:lvl1pPr>
            <a:lvl2pPr lvl="1">
              <a:spcBef>
                <a:spcPts val="0"/>
              </a:spcBef>
              <a:spcAft>
                <a:spcPts val="0"/>
              </a:spcAft>
              <a:buNone/>
              <a:defRPr sz="1200">
                <a:latin typeface="Jost"/>
                <a:ea typeface="Jost"/>
                <a:cs typeface="Jost"/>
                <a:sym typeface="Jost"/>
              </a:defRPr>
            </a:lvl2pPr>
            <a:lvl3pPr lvl="2">
              <a:spcBef>
                <a:spcPts val="0"/>
              </a:spcBef>
              <a:spcAft>
                <a:spcPts val="0"/>
              </a:spcAft>
              <a:buNone/>
              <a:defRPr sz="1200">
                <a:latin typeface="Jost"/>
                <a:ea typeface="Jost"/>
                <a:cs typeface="Jost"/>
                <a:sym typeface="Jost"/>
              </a:defRPr>
            </a:lvl3pPr>
            <a:lvl4pPr lvl="3">
              <a:spcBef>
                <a:spcPts val="0"/>
              </a:spcBef>
              <a:spcAft>
                <a:spcPts val="0"/>
              </a:spcAft>
              <a:buNone/>
              <a:defRPr sz="1200">
                <a:latin typeface="Jost"/>
                <a:ea typeface="Jost"/>
                <a:cs typeface="Jost"/>
                <a:sym typeface="Jost"/>
              </a:defRPr>
            </a:lvl4pPr>
            <a:lvl5pPr lvl="4">
              <a:spcBef>
                <a:spcPts val="0"/>
              </a:spcBef>
              <a:spcAft>
                <a:spcPts val="0"/>
              </a:spcAft>
              <a:buNone/>
              <a:defRPr sz="1200">
                <a:latin typeface="Jost"/>
                <a:ea typeface="Jost"/>
                <a:cs typeface="Jost"/>
                <a:sym typeface="Jost"/>
              </a:defRPr>
            </a:lvl5pPr>
            <a:lvl6pPr lvl="5">
              <a:spcBef>
                <a:spcPts val="0"/>
              </a:spcBef>
              <a:spcAft>
                <a:spcPts val="0"/>
              </a:spcAft>
              <a:buNone/>
              <a:defRPr sz="1200">
                <a:latin typeface="Jost"/>
                <a:ea typeface="Jost"/>
                <a:cs typeface="Jost"/>
                <a:sym typeface="Jost"/>
              </a:defRPr>
            </a:lvl6pPr>
            <a:lvl7pPr lvl="6">
              <a:spcBef>
                <a:spcPts val="0"/>
              </a:spcBef>
              <a:spcAft>
                <a:spcPts val="0"/>
              </a:spcAft>
              <a:buNone/>
              <a:defRPr sz="1200">
                <a:latin typeface="Jost"/>
                <a:ea typeface="Jost"/>
                <a:cs typeface="Jost"/>
                <a:sym typeface="Jost"/>
              </a:defRPr>
            </a:lvl7pPr>
            <a:lvl8pPr lvl="7">
              <a:spcBef>
                <a:spcPts val="0"/>
              </a:spcBef>
              <a:spcAft>
                <a:spcPts val="0"/>
              </a:spcAft>
              <a:buNone/>
              <a:defRPr sz="1200">
                <a:latin typeface="Jost"/>
                <a:ea typeface="Jost"/>
                <a:cs typeface="Jost"/>
                <a:sym typeface="Jost"/>
              </a:defRPr>
            </a:lvl8pPr>
            <a:lvl9pPr lvl="8">
              <a:spcBef>
                <a:spcPts val="0"/>
              </a:spcBef>
              <a:spcAft>
                <a:spcPts val="0"/>
              </a:spcAft>
              <a:buNone/>
              <a:defRPr sz="1200">
                <a:latin typeface="Jost"/>
                <a:ea typeface="Jost"/>
                <a:cs typeface="Jost"/>
                <a:sym typeface="Jost"/>
              </a:defRPr>
            </a:lvl9pPr>
          </a:lstStyle>
          <a:p/>
        </p:txBody>
      </p:sp>
      <p:sp>
        <p:nvSpPr>
          <p:cNvPr id="286" name="Google Shape;286;p23"/>
          <p:cNvSpPr txBox="1"/>
          <p:nvPr>
            <p:ph idx="16" type="subTitle"/>
          </p:nvPr>
        </p:nvSpPr>
        <p:spPr>
          <a:xfrm>
            <a:off x="7006607" y="2462250"/>
            <a:ext cx="1693800" cy="219000"/>
          </a:xfrm>
          <a:prstGeom prst="rect">
            <a:avLst/>
          </a:prstGeom>
        </p:spPr>
        <p:txBody>
          <a:bodyPr anchorCtr="0" anchor="t" bIns="0" lIns="0" spcFirstLastPara="1" rIns="0"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87" name="Google Shape;287;p23"/>
          <p:cNvSpPr txBox="1"/>
          <p:nvPr>
            <p:ph idx="17" type="subTitle"/>
          </p:nvPr>
        </p:nvSpPr>
        <p:spPr>
          <a:xfrm>
            <a:off x="7006613" y="2708625"/>
            <a:ext cx="1550700" cy="126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3"/>
                </a:solidFill>
                <a:latin typeface="Jost"/>
                <a:ea typeface="Jost"/>
                <a:cs typeface="Jost"/>
                <a:sym typeface="Jost"/>
              </a:defRPr>
            </a:lvl1pPr>
            <a:lvl2pPr lvl="1">
              <a:spcBef>
                <a:spcPts val="0"/>
              </a:spcBef>
              <a:spcAft>
                <a:spcPts val="0"/>
              </a:spcAft>
              <a:buNone/>
              <a:defRPr sz="900">
                <a:solidFill>
                  <a:schemeClr val="accent3"/>
                </a:solidFill>
                <a:latin typeface="Jost"/>
                <a:ea typeface="Jost"/>
                <a:cs typeface="Jost"/>
                <a:sym typeface="Jost"/>
              </a:defRPr>
            </a:lvl2pPr>
            <a:lvl3pPr lvl="2">
              <a:spcBef>
                <a:spcPts val="0"/>
              </a:spcBef>
              <a:spcAft>
                <a:spcPts val="0"/>
              </a:spcAft>
              <a:buNone/>
              <a:defRPr sz="900">
                <a:solidFill>
                  <a:schemeClr val="accent3"/>
                </a:solidFill>
                <a:latin typeface="Jost"/>
                <a:ea typeface="Jost"/>
                <a:cs typeface="Jost"/>
                <a:sym typeface="Jost"/>
              </a:defRPr>
            </a:lvl3pPr>
            <a:lvl4pPr lvl="3">
              <a:spcBef>
                <a:spcPts val="0"/>
              </a:spcBef>
              <a:spcAft>
                <a:spcPts val="0"/>
              </a:spcAft>
              <a:buNone/>
              <a:defRPr sz="900">
                <a:solidFill>
                  <a:schemeClr val="accent3"/>
                </a:solidFill>
                <a:latin typeface="Jost"/>
                <a:ea typeface="Jost"/>
                <a:cs typeface="Jost"/>
                <a:sym typeface="Jost"/>
              </a:defRPr>
            </a:lvl4pPr>
            <a:lvl5pPr lvl="4">
              <a:spcBef>
                <a:spcPts val="0"/>
              </a:spcBef>
              <a:spcAft>
                <a:spcPts val="0"/>
              </a:spcAft>
              <a:buNone/>
              <a:defRPr sz="900">
                <a:solidFill>
                  <a:schemeClr val="accent3"/>
                </a:solidFill>
                <a:latin typeface="Jost"/>
                <a:ea typeface="Jost"/>
                <a:cs typeface="Jost"/>
                <a:sym typeface="Jost"/>
              </a:defRPr>
            </a:lvl5pPr>
            <a:lvl6pPr lvl="5">
              <a:spcBef>
                <a:spcPts val="0"/>
              </a:spcBef>
              <a:spcAft>
                <a:spcPts val="0"/>
              </a:spcAft>
              <a:buNone/>
              <a:defRPr sz="900">
                <a:solidFill>
                  <a:schemeClr val="accent3"/>
                </a:solidFill>
                <a:latin typeface="Jost"/>
                <a:ea typeface="Jost"/>
                <a:cs typeface="Jost"/>
                <a:sym typeface="Jost"/>
              </a:defRPr>
            </a:lvl6pPr>
            <a:lvl7pPr lvl="6">
              <a:spcBef>
                <a:spcPts val="0"/>
              </a:spcBef>
              <a:spcAft>
                <a:spcPts val="0"/>
              </a:spcAft>
              <a:buNone/>
              <a:defRPr sz="900">
                <a:solidFill>
                  <a:schemeClr val="accent3"/>
                </a:solidFill>
                <a:latin typeface="Jost"/>
                <a:ea typeface="Jost"/>
                <a:cs typeface="Jost"/>
                <a:sym typeface="Jost"/>
              </a:defRPr>
            </a:lvl7pPr>
            <a:lvl8pPr lvl="7">
              <a:spcBef>
                <a:spcPts val="0"/>
              </a:spcBef>
              <a:spcAft>
                <a:spcPts val="0"/>
              </a:spcAft>
              <a:buNone/>
              <a:defRPr sz="900">
                <a:solidFill>
                  <a:schemeClr val="accent3"/>
                </a:solidFill>
                <a:latin typeface="Jost"/>
                <a:ea typeface="Jost"/>
                <a:cs typeface="Jost"/>
                <a:sym typeface="Jost"/>
              </a:defRPr>
            </a:lvl8pPr>
            <a:lvl9pPr lvl="8">
              <a:spcBef>
                <a:spcPts val="0"/>
              </a:spcBef>
              <a:spcAft>
                <a:spcPts val="0"/>
              </a:spcAft>
              <a:buNone/>
              <a:defRPr sz="900">
                <a:solidFill>
                  <a:schemeClr val="accent3"/>
                </a:solidFill>
                <a:latin typeface="Jost"/>
                <a:ea typeface="Jost"/>
                <a:cs typeface="Jost"/>
                <a:sym typeface="Jost"/>
              </a:defRPr>
            </a:lvl9pPr>
          </a:lstStyle>
          <a:p/>
        </p:txBody>
      </p:sp>
      <p:sp>
        <p:nvSpPr>
          <p:cNvPr id="288" name="Google Shape;288;p23"/>
          <p:cNvSpPr txBox="1"/>
          <p:nvPr>
            <p:ph idx="18" type="subTitle"/>
          </p:nvPr>
        </p:nvSpPr>
        <p:spPr>
          <a:xfrm>
            <a:off x="7006613" y="4077075"/>
            <a:ext cx="1693800" cy="219000"/>
          </a:xfrm>
          <a:prstGeom prst="rect">
            <a:avLst/>
          </a:prstGeom>
        </p:spPr>
        <p:txBody>
          <a:bodyPr anchorCtr="0" anchor="b" bIns="0" lIns="0" spcFirstLastPara="1" rIns="0" wrap="square" tIns="0">
            <a:noAutofit/>
          </a:bodyPr>
          <a:lstStyle>
            <a:lvl1pPr lvl="0">
              <a:spcBef>
                <a:spcPts val="0"/>
              </a:spcBef>
              <a:spcAft>
                <a:spcPts val="0"/>
              </a:spcAft>
              <a:buNone/>
              <a:defRPr sz="1200">
                <a:latin typeface="Jost"/>
                <a:ea typeface="Jost"/>
                <a:cs typeface="Jost"/>
                <a:sym typeface="Jost"/>
              </a:defRPr>
            </a:lvl1pPr>
            <a:lvl2pPr lvl="1">
              <a:spcBef>
                <a:spcPts val="0"/>
              </a:spcBef>
              <a:spcAft>
                <a:spcPts val="0"/>
              </a:spcAft>
              <a:buNone/>
              <a:defRPr sz="1200">
                <a:latin typeface="Jost"/>
                <a:ea typeface="Jost"/>
                <a:cs typeface="Jost"/>
                <a:sym typeface="Jost"/>
              </a:defRPr>
            </a:lvl2pPr>
            <a:lvl3pPr lvl="2">
              <a:spcBef>
                <a:spcPts val="0"/>
              </a:spcBef>
              <a:spcAft>
                <a:spcPts val="0"/>
              </a:spcAft>
              <a:buNone/>
              <a:defRPr sz="1200">
                <a:latin typeface="Jost"/>
                <a:ea typeface="Jost"/>
                <a:cs typeface="Jost"/>
                <a:sym typeface="Jost"/>
              </a:defRPr>
            </a:lvl3pPr>
            <a:lvl4pPr lvl="3">
              <a:spcBef>
                <a:spcPts val="0"/>
              </a:spcBef>
              <a:spcAft>
                <a:spcPts val="0"/>
              </a:spcAft>
              <a:buNone/>
              <a:defRPr sz="1200">
                <a:latin typeface="Jost"/>
                <a:ea typeface="Jost"/>
                <a:cs typeface="Jost"/>
                <a:sym typeface="Jost"/>
              </a:defRPr>
            </a:lvl4pPr>
            <a:lvl5pPr lvl="4">
              <a:spcBef>
                <a:spcPts val="0"/>
              </a:spcBef>
              <a:spcAft>
                <a:spcPts val="0"/>
              </a:spcAft>
              <a:buNone/>
              <a:defRPr sz="1200">
                <a:latin typeface="Jost"/>
                <a:ea typeface="Jost"/>
                <a:cs typeface="Jost"/>
                <a:sym typeface="Jost"/>
              </a:defRPr>
            </a:lvl5pPr>
            <a:lvl6pPr lvl="5">
              <a:spcBef>
                <a:spcPts val="0"/>
              </a:spcBef>
              <a:spcAft>
                <a:spcPts val="0"/>
              </a:spcAft>
              <a:buNone/>
              <a:defRPr sz="1200">
                <a:latin typeface="Jost"/>
                <a:ea typeface="Jost"/>
                <a:cs typeface="Jost"/>
                <a:sym typeface="Jost"/>
              </a:defRPr>
            </a:lvl6pPr>
            <a:lvl7pPr lvl="6">
              <a:spcBef>
                <a:spcPts val="0"/>
              </a:spcBef>
              <a:spcAft>
                <a:spcPts val="0"/>
              </a:spcAft>
              <a:buNone/>
              <a:defRPr sz="1200">
                <a:latin typeface="Jost"/>
                <a:ea typeface="Jost"/>
                <a:cs typeface="Jost"/>
                <a:sym typeface="Jost"/>
              </a:defRPr>
            </a:lvl7pPr>
            <a:lvl8pPr lvl="7">
              <a:spcBef>
                <a:spcPts val="0"/>
              </a:spcBef>
              <a:spcAft>
                <a:spcPts val="0"/>
              </a:spcAft>
              <a:buNone/>
              <a:defRPr sz="1200">
                <a:latin typeface="Jost"/>
                <a:ea typeface="Jost"/>
                <a:cs typeface="Jost"/>
                <a:sym typeface="Jost"/>
              </a:defRPr>
            </a:lvl8pPr>
            <a:lvl9pPr lvl="8">
              <a:spcBef>
                <a:spcPts val="0"/>
              </a:spcBef>
              <a:spcAft>
                <a:spcPts val="0"/>
              </a:spcAft>
              <a:buNone/>
              <a:defRPr sz="1200">
                <a:latin typeface="Jost"/>
                <a:ea typeface="Jost"/>
                <a:cs typeface="Jost"/>
                <a:sym typeface="Jost"/>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trics display 2">
  <p:cSld name="CUSTOM_8_1_1_1_1_1_1_1_1_1_1_1_1_1_1_1_1_1_1_1_1_1_1_1_1_1_1_1_1_1_1_1_1_1_1_2">
    <p:spTree>
      <p:nvGrpSpPr>
        <p:cNvPr id="289" name="Shape 289"/>
        <p:cNvGrpSpPr/>
        <p:nvPr/>
      </p:nvGrpSpPr>
      <p:grpSpPr>
        <a:xfrm>
          <a:off x="0" y="0"/>
          <a:ext cx="0" cy="0"/>
          <a:chOff x="0" y="0"/>
          <a:chExt cx="0" cy="0"/>
        </a:xfrm>
      </p:grpSpPr>
      <p:sp>
        <p:nvSpPr>
          <p:cNvPr id="290" name="Google Shape;290;p24"/>
          <p:cNvSpPr/>
          <p:nvPr/>
        </p:nvSpPr>
        <p:spPr>
          <a:xfrm rot="-5400000">
            <a:off x="0" y="816600"/>
            <a:ext cx="4326900" cy="4326900"/>
          </a:xfrm>
          <a:prstGeom prst="rect">
            <a:avLst/>
          </a:prstGeom>
          <a:gradFill>
            <a:gsLst>
              <a:gs pos="0">
                <a:schemeClr val="lt2"/>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291" name="Google Shape;291;p24"/>
          <p:cNvSpPr/>
          <p:nvPr/>
        </p:nvSpPr>
        <p:spPr>
          <a:xfrm rot="5400000">
            <a:off x="4817100" y="0"/>
            <a:ext cx="4326900" cy="4326900"/>
          </a:xfrm>
          <a:prstGeom prst="rect">
            <a:avLst/>
          </a:prstGeom>
          <a:gradFill>
            <a:gsLst>
              <a:gs pos="0">
                <a:schemeClr val="accent5"/>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292" name="Google Shape;292;p24"/>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93" name="Google Shape;293;p24"/>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94" name="Google Shape;294;p24"/>
          <p:cNvSpPr txBox="1"/>
          <p:nvPr>
            <p:ph idx="3"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295" name="Google Shape;295;p24"/>
          <p:cNvSpPr txBox="1"/>
          <p:nvPr>
            <p:ph idx="1" type="subTitle"/>
          </p:nvPr>
        </p:nvSpPr>
        <p:spPr>
          <a:xfrm>
            <a:off x="3238050" y="1804700"/>
            <a:ext cx="2667900" cy="5331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a:lvl1pPr>
            <a:lvl2pPr lvl="1" algn="ctr">
              <a:lnSpc>
                <a:spcPct val="95000"/>
              </a:lnSpc>
              <a:spcBef>
                <a:spcPts val="0"/>
              </a:spcBef>
              <a:spcAft>
                <a:spcPts val="0"/>
              </a:spcAft>
              <a:buNone/>
              <a:defRPr/>
            </a:lvl2pPr>
            <a:lvl3pPr lvl="2" algn="ctr">
              <a:lnSpc>
                <a:spcPct val="95000"/>
              </a:lnSpc>
              <a:spcBef>
                <a:spcPts val="0"/>
              </a:spcBef>
              <a:spcAft>
                <a:spcPts val="0"/>
              </a:spcAft>
              <a:buNone/>
              <a:defRPr/>
            </a:lvl3pPr>
            <a:lvl4pPr lvl="3" algn="ctr">
              <a:lnSpc>
                <a:spcPct val="95000"/>
              </a:lnSpc>
              <a:spcBef>
                <a:spcPts val="0"/>
              </a:spcBef>
              <a:spcAft>
                <a:spcPts val="0"/>
              </a:spcAft>
              <a:buNone/>
              <a:defRPr/>
            </a:lvl4pPr>
            <a:lvl5pPr lvl="4" algn="ctr">
              <a:lnSpc>
                <a:spcPct val="95000"/>
              </a:lnSpc>
              <a:spcBef>
                <a:spcPts val="0"/>
              </a:spcBef>
              <a:spcAft>
                <a:spcPts val="0"/>
              </a:spcAft>
              <a:buNone/>
              <a:defRPr/>
            </a:lvl5pPr>
            <a:lvl6pPr lvl="5" algn="ctr">
              <a:lnSpc>
                <a:spcPct val="95000"/>
              </a:lnSpc>
              <a:spcBef>
                <a:spcPts val="0"/>
              </a:spcBef>
              <a:spcAft>
                <a:spcPts val="0"/>
              </a:spcAft>
              <a:buNone/>
              <a:defRPr/>
            </a:lvl6pPr>
            <a:lvl7pPr lvl="6" algn="ctr">
              <a:lnSpc>
                <a:spcPct val="95000"/>
              </a:lnSpc>
              <a:spcBef>
                <a:spcPts val="0"/>
              </a:spcBef>
              <a:spcAft>
                <a:spcPts val="0"/>
              </a:spcAft>
              <a:buNone/>
              <a:defRPr/>
            </a:lvl7pPr>
            <a:lvl8pPr lvl="7" algn="ctr">
              <a:lnSpc>
                <a:spcPct val="95000"/>
              </a:lnSpc>
              <a:spcBef>
                <a:spcPts val="0"/>
              </a:spcBef>
              <a:spcAft>
                <a:spcPts val="0"/>
              </a:spcAft>
              <a:buNone/>
              <a:defRPr/>
            </a:lvl8pPr>
            <a:lvl9pPr lvl="8" algn="ctr">
              <a:lnSpc>
                <a:spcPct val="95000"/>
              </a:lnSpc>
              <a:spcBef>
                <a:spcPts val="0"/>
              </a:spcBef>
              <a:spcAft>
                <a:spcPts val="0"/>
              </a:spcAft>
              <a:buNone/>
              <a:defRPr/>
            </a:lvl9pPr>
          </a:lstStyle>
          <a:p/>
        </p:txBody>
      </p:sp>
      <p:sp>
        <p:nvSpPr>
          <p:cNvPr id="296" name="Google Shape;296;p24"/>
          <p:cNvSpPr txBox="1"/>
          <p:nvPr>
            <p:ph idx="4" type="subTitle"/>
          </p:nvPr>
        </p:nvSpPr>
        <p:spPr>
          <a:xfrm>
            <a:off x="4056600" y="2688550"/>
            <a:ext cx="1124700" cy="5331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sz="3000">
                <a:solidFill>
                  <a:schemeClr val="dk2"/>
                </a:solidFill>
              </a:defRPr>
            </a:lvl1pPr>
            <a:lvl2pPr lvl="1" algn="ctr">
              <a:lnSpc>
                <a:spcPct val="95000"/>
              </a:lnSpc>
              <a:spcBef>
                <a:spcPts val="0"/>
              </a:spcBef>
              <a:spcAft>
                <a:spcPts val="0"/>
              </a:spcAft>
              <a:buNone/>
              <a:defRPr sz="3000">
                <a:solidFill>
                  <a:schemeClr val="dk2"/>
                </a:solidFill>
              </a:defRPr>
            </a:lvl2pPr>
            <a:lvl3pPr lvl="2" algn="ctr">
              <a:lnSpc>
                <a:spcPct val="95000"/>
              </a:lnSpc>
              <a:spcBef>
                <a:spcPts val="0"/>
              </a:spcBef>
              <a:spcAft>
                <a:spcPts val="0"/>
              </a:spcAft>
              <a:buNone/>
              <a:defRPr sz="3000">
                <a:solidFill>
                  <a:schemeClr val="dk2"/>
                </a:solidFill>
              </a:defRPr>
            </a:lvl3pPr>
            <a:lvl4pPr lvl="3" algn="ctr">
              <a:lnSpc>
                <a:spcPct val="95000"/>
              </a:lnSpc>
              <a:spcBef>
                <a:spcPts val="0"/>
              </a:spcBef>
              <a:spcAft>
                <a:spcPts val="0"/>
              </a:spcAft>
              <a:buNone/>
              <a:defRPr sz="3000">
                <a:solidFill>
                  <a:schemeClr val="dk2"/>
                </a:solidFill>
              </a:defRPr>
            </a:lvl4pPr>
            <a:lvl5pPr lvl="4" algn="ctr">
              <a:lnSpc>
                <a:spcPct val="95000"/>
              </a:lnSpc>
              <a:spcBef>
                <a:spcPts val="0"/>
              </a:spcBef>
              <a:spcAft>
                <a:spcPts val="0"/>
              </a:spcAft>
              <a:buNone/>
              <a:defRPr sz="3000">
                <a:solidFill>
                  <a:schemeClr val="dk2"/>
                </a:solidFill>
              </a:defRPr>
            </a:lvl5pPr>
            <a:lvl6pPr lvl="5" algn="ctr">
              <a:lnSpc>
                <a:spcPct val="95000"/>
              </a:lnSpc>
              <a:spcBef>
                <a:spcPts val="0"/>
              </a:spcBef>
              <a:spcAft>
                <a:spcPts val="0"/>
              </a:spcAft>
              <a:buNone/>
              <a:defRPr sz="3000">
                <a:solidFill>
                  <a:schemeClr val="dk2"/>
                </a:solidFill>
              </a:defRPr>
            </a:lvl6pPr>
            <a:lvl7pPr lvl="6" algn="ctr">
              <a:lnSpc>
                <a:spcPct val="95000"/>
              </a:lnSpc>
              <a:spcBef>
                <a:spcPts val="0"/>
              </a:spcBef>
              <a:spcAft>
                <a:spcPts val="0"/>
              </a:spcAft>
              <a:buNone/>
              <a:defRPr sz="3000">
                <a:solidFill>
                  <a:schemeClr val="dk2"/>
                </a:solidFill>
              </a:defRPr>
            </a:lvl7pPr>
            <a:lvl8pPr lvl="7" algn="ctr">
              <a:lnSpc>
                <a:spcPct val="95000"/>
              </a:lnSpc>
              <a:spcBef>
                <a:spcPts val="0"/>
              </a:spcBef>
              <a:spcAft>
                <a:spcPts val="0"/>
              </a:spcAft>
              <a:buNone/>
              <a:defRPr sz="3000">
                <a:solidFill>
                  <a:schemeClr val="dk2"/>
                </a:solidFill>
              </a:defRPr>
            </a:lvl8pPr>
            <a:lvl9pPr lvl="8" algn="ctr">
              <a:lnSpc>
                <a:spcPct val="95000"/>
              </a:lnSpc>
              <a:spcBef>
                <a:spcPts val="0"/>
              </a:spcBef>
              <a:spcAft>
                <a:spcPts val="0"/>
              </a:spcAft>
              <a:buNone/>
              <a:defRPr sz="3000">
                <a:solidFill>
                  <a:schemeClr val="dk2"/>
                </a:solidFill>
              </a:defRPr>
            </a:lvl9pPr>
          </a:lstStyle>
          <a:p/>
        </p:txBody>
      </p:sp>
      <p:sp>
        <p:nvSpPr>
          <p:cNvPr id="297" name="Google Shape;297;p24"/>
          <p:cNvSpPr txBox="1"/>
          <p:nvPr>
            <p:ph idx="5" type="subTitle"/>
          </p:nvPr>
        </p:nvSpPr>
        <p:spPr>
          <a:xfrm>
            <a:off x="3457950" y="2233425"/>
            <a:ext cx="2228100" cy="5331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sz="1000"/>
            </a:lvl1pPr>
            <a:lvl2pPr lvl="1" algn="ctr">
              <a:lnSpc>
                <a:spcPct val="95000"/>
              </a:lnSpc>
              <a:spcBef>
                <a:spcPts val="0"/>
              </a:spcBef>
              <a:spcAft>
                <a:spcPts val="0"/>
              </a:spcAft>
              <a:buNone/>
              <a:defRPr sz="1000"/>
            </a:lvl2pPr>
            <a:lvl3pPr lvl="2" algn="ctr">
              <a:lnSpc>
                <a:spcPct val="95000"/>
              </a:lnSpc>
              <a:spcBef>
                <a:spcPts val="0"/>
              </a:spcBef>
              <a:spcAft>
                <a:spcPts val="0"/>
              </a:spcAft>
              <a:buNone/>
              <a:defRPr sz="1000"/>
            </a:lvl3pPr>
            <a:lvl4pPr lvl="3" algn="ctr">
              <a:lnSpc>
                <a:spcPct val="95000"/>
              </a:lnSpc>
              <a:spcBef>
                <a:spcPts val="0"/>
              </a:spcBef>
              <a:spcAft>
                <a:spcPts val="0"/>
              </a:spcAft>
              <a:buNone/>
              <a:defRPr sz="1000"/>
            </a:lvl4pPr>
            <a:lvl5pPr lvl="4" algn="ctr">
              <a:lnSpc>
                <a:spcPct val="95000"/>
              </a:lnSpc>
              <a:spcBef>
                <a:spcPts val="0"/>
              </a:spcBef>
              <a:spcAft>
                <a:spcPts val="0"/>
              </a:spcAft>
              <a:buNone/>
              <a:defRPr sz="1000"/>
            </a:lvl5pPr>
            <a:lvl6pPr lvl="5" algn="ctr">
              <a:lnSpc>
                <a:spcPct val="95000"/>
              </a:lnSpc>
              <a:spcBef>
                <a:spcPts val="0"/>
              </a:spcBef>
              <a:spcAft>
                <a:spcPts val="0"/>
              </a:spcAft>
              <a:buNone/>
              <a:defRPr sz="1000"/>
            </a:lvl6pPr>
            <a:lvl7pPr lvl="6" algn="ctr">
              <a:lnSpc>
                <a:spcPct val="95000"/>
              </a:lnSpc>
              <a:spcBef>
                <a:spcPts val="0"/>
              </a:spcBef>
              <a:spcAft>
                <a:spcPts val="0"/>
              </a:spcAft>
              <a:buNone/>
              <a:defRPr sz="1000"/>
            </a:lvl7pPr>
            <a:lvl8pPr lvl="7" algn="ctr">
              <a:lnSpc>
                <a:spcPct val="95000"/>
              </a:lnSpc>
              <a:spcBef>
                <a:spcPts val="0"/>
              </a:spcBef>
              <a:spcAft>
                <a:spcPts val="0"/>
              </a:spcAft>
              <a:buNone/>
              <a:defRPr sz="1000"/>
            </a:lvl8pPr>
            <a:lvl9pPr lvl="8" algn="ctr">
              <a:lnSpc>
                <a:spcPct val="95000"/>
              </a:lnSpc>
              <a:spcBef>
                <a:spcPts val="0"/>
              </a:spcBef>
              <a:spcAft>
                <a:spcPts val="0"/>
              </a:spcAft>
              <a:buNone/>
              <a:defRPr sz="1000"/>
            </a:lvl9pPr>
          </a:lstStyle>
          <a:p/>
        </p:txBody>
      </p:sp>
      <p:sp>
        <p:nvSpPr>
          <p:cNvPr id="298" name="Google Shape;298;p24"/>
          <p:cNvSpPr txBox="1"/>
          <p:nvPr>
            <p:ph idx="6" type="subTitle"/>
          </p:nvPr>
        </p:nvSpPr>
        <p:spPr>
          <a:xfrm>
            <a:off x="803225" y="1817900"/>
            <a:ext cx="2667900" cy="5331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a:lvl1pPr>
            <a:lvl2pPr lvl="1" algn="ctr">
              <a:lnSpc>
                <a:spcPct val="95000"/>
              </a:lnSpc>
              <a:spcBef>
                <a:spcPts val="0"/>
              </a:spcBef>
              <a:spcAft>
                <a:spcPts val="0"/>
              </a:spcAft>
              <a:buNone/>
              <a:defRPr/>
            </a:lvl2pPr>
            <a:lvl3pPr lvl="2" algn="ctr">
              <a:lnSpc>
                <a:spcPct val="95000"/>
              </a:lnSpc>
              <a:spcBef>
                <a:spcPts val="0"/>
              </a:spcBef>
              <a:spcAft>
                <a:spcPts val="0"/>
              </a:spcAft>
              <a:buNone/>
              <a:defRPr/>
            </a:lvl3pPr>
            <a:lvl4pPr lvl="3" algn="ctr">
              <a:lnSpc>
                <a:spcPct val="95000"/>
              </a:lnSpc>
              <a:spcBef>
                <a:spcPts val="0"/>
              </a:spcBef>
              <a:spcAft>
                <a:spcPts val="0"/>
              </a:spcAft>
              <a:buNone/>
              <a:defRPr/>
            </a:lvl4pPr>
            <a:lvl5pPr lvl="4" algn="ctr">
              <a:lnSpc>
                <a:spcPct val="95000"/>
              </a:lnSpc>
              <a:spcBef>
                <a:spcPts val="0"/>
              </a:spcBef>
              <a:spcAft>
                <a:spcPts val="0"/>
              </a:spcAft>
              <a:buNone/>
              <a:defRPr/>
            </a:lvl5pPr>
            <a:lvl6pPr lvl="5" algn="ctr">
              <a:lnSpc>
                <a:spcPct val="95000"/>
              </a:lnSpc>
              <a:spcBef>
                <a:spcPts val="0"/>
              </a:spcBef>
              <a:spcAft>
                <a:spcPts val="0"/>
              </a:spcAft>
              <a:buNone/>
              <a:defRPr/>
            </a:lvl6pPr>
            <a:lvl7pPr lvl="6" algn="ctr">
              <a:lnSpc>
                <a:spcPct val="95000"/>
              </a:lnSpc>
              <a:spcBef>
                <a:spcPts val="0"/>
              </a:spcBef>
              <a:spcAft>
                <a:spcPts val="0"/>
              </a:spcAft>
              <a:buNone/>
              <a:defRPr/>
            </a:lvl7pPr>
            <a:lvl8pPr lvl="7" algn="ctr">
              <a:lnSpc>
                <a:spcPct val="95000"/>
              </a:lnSpc>
              <a:spcBef>
                <a:spcPts val="0"/>
              </a:spcBef>
              <a:spcAft>
                <a:spcPts val="0"/>
              </a:spcAft>
              <a:buNone/>
              <a:defRPr/>
            </a:lvl8pPr>
            <a:lvl9pPr lvl="8" algn="ctr">
              <a:lnSpc>
                <a:spcPct val="95000"/>
              </a:lnSpc>
              <a:spcBef>
                <a:spcPts val="0"/>
              </a:spcBef>
              <a:spcAft>
                <a:spcPts val="0"/>
              </a:spcAft>
              <a:buNone/>
              <a:defRPr/>
            </a:lvl9pPr>
          </a:lstStyle>
          <a:p/>
        </p:txBody>
      </p:sp>
      <p:sp>
        <p:nvSpPr>
          <p:cNvPr id="299" name="Google Shape;299;p24"/>
          <p:cNvSpPr txBox="1"/>
          <p:nvPr>
            <p:ph idx="7" type="subTitle"/>
          </p:nvPr>
        </p:nvSpPr>
        <p:spPr>
          <a:xfrm>
            <a:off x="1621775" y="2701750"/>
            <a:ext cx="1124700" cy="5331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sz="3000">
                <a:solidFill>
                  <a:schemeClr val="dk2"/>
                </a:solidFill>
              </a:defRPr>
            </a:lvl1pPr>
            <a:lvl2pPr lvl="1" algn="ctr">
              <a:lnSpc>
                <a:spcPct val="95000"/>
              </a:lnSpc>
              <a:spcBef>
                <a:spcPts val="0"/>
              </a:spcBef>
              <a:spcAft>
                <a:spcPts val="0"/>
              </a:spcAft>
              <a:buNone/>
              <a:defRPr sz="3000">
                <a:solidFill>
                  <a:schemeClr val="dk2"/>
                </a:solidFill>
              </a:defRPr>
            </a:lvl2pPr>
            <a:lvl3pPr lvl="2" algn="ctr">
              <a:lnSpc>
                <a:spcPct val="95000"/>
              </a:lnSpc>
              <a:spcBef>
                <a:spcPts val="0"/>
              </a:spcBef>
              <a:spcAft>
                <a:spcPts val="0"/>
              </a:spcAft>
              <a:buNone/>
              <a:defRPr sz="3000">
                <a:solidFill>
                  <a:schemeClr val="dk2"/>
                </a:solidFill>
              </a:defRPr>
            </a:lvl3pPr>
            <a:lvl4pPr lvl="3" algn="ctr">
              <a:lnSpc>
                <a:spcPct val="95000"/>
              </a:lnSpc>
              <a:spcBef>
                <a:spcPts val="0"/>
              </a:spcBef>
              <a:spcAft>
                <a:spcPts val="0"/>
              </a:spcAft>
              <a:buNone/>
              <a:defRPr sz="3000">
                <a:solidFill>
                  <a:schemeClr val="dk2"/>
                </a:solidFill>
              </a:defRPr>
            </a:lvl4pPr>
            <a:lvl5pPr lvl="4" algn="ctr">
              <a:lnSpc>
                <a:spcPct val="95000"/>
              </a:lnSpc>
              <a:spcBef>
                <a:spcPts val="0"/>
              </a:spcBef>
              <a:spcAft>
                <a:spcPts val="0"/>
              </a:spcAft>
              <a:buNone/>
              <a:defRPr sz="3000">
                <a:solidFill>
                  <a:schemeClr val="dk2"/>
                </a:solidFill>
              </a:defRPr>
            </a:lvl5pPr>
            <a:lvl6pPr lvl="5" algn="ctr">
              <a:lnSpc>
                <a:spcPct val="95000"/>
              </a:lnSpc>
              <a:spcBef>
                <a:spcPts val="0"/>
              </a:spcBef>
              <a:spcAft>
                <a:spcPts val="0"/>
              </a:spcAft>
              <a:buNone/>
              <a:defRPr sz="3000">
                <a:solidFill>
                  <a:schemeClr val="dk2"/>
                </a:solidFill>
              </a:defRPr>
            </a:lvl6pPr>
            <a:lvl7pPr lvl="6" algn="ctr">
              <a:lnSpc>
                <a:spcPct val="95000"/>
              </a:lnSpc>
              <a:spcBef>
                <a:spcPts val="0"/>
              </a:spcBef>
              <a:spcAft>
                <a:spcPts val="0"/>
              </a:spcAft>
              <a:buNone/>
              <a:defRPr sz="3000">
                <a:solidFill>
                  <a:schemeClr val="dk2"/>
                </a:solidFill>
              </a:defRPr>
            </a:lvl7pPr>
            <a:lvl8pPr lvl="7" algn="ctr">
              <a:lnSpc>
                <a:spcPct val="95000"/>
              </a:lnSpc>
              <a:spcBef>
                <a:spcPts val="0"/>
              </a:spcBef>
              <a:spcAft>
                <a:spcPts val="0"/>
              </a:spcAft>
              <a:buNone/>
              <a:defRPr sz="3000">
                <a:solidFill>
                  <a:schemeClr val="dk2"/>
                </a:solidFill>
              </a:defRPr>
            </a:lvl8pPr>
            <a:lvl9pPr lvl="8" algn="ctr">
              <a:lnSpc>
                <a:spcPct val="95000"/>
              </a:lnSpc>
              <a:spcBef>
                <a:spcPts val="0"/>
              </a:spcBef>
              <a:spcAft>
                <a:spcPts val="0"/>
              </a:spcAft>
              <a:buNone/>
              <a:defRPr sz="3000">
                <a:solidFill>
                  <a:schemeClr val="dk2"/>
                </a:solidFill>
              </a:defRPr>
            </a:lvl9pPr>
          </a:lstStyle>
          <a:p/>
        </p:txBody>
      </p:sp>
      <p:sp>
        <p:nvSpPr>
          <p:cNvPr id="300" name="Google Shape;300;p24"/>
          <p:cNvSpPr txBox="1"/>
          <p:nvPr>
            <p:ph idx="8" type="subTitle"/>
          </p:nvPr>
        </p:nvSpPr>
        <p:spPr>
          <a:xfrm>
            <a:off x="1023125" y="2246625"/>
            <a:ext cx="2228100" cy="5331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sz="1000"/>
            </a:lvl1pPr>
            <a:lvl2pPr lvl="1" algn="ctr">
              <a:lnSpc>
                <a:spcPct val="95000"/>
              </a:lnSpc>
              <a:spcBef>
                <a:spcPts val="0"/>
              </a:spcBef>
              <a:spcAft>
                <a:spcPts val="0"/>
              </a:spcAft>
              <a:buNone/>
              <a:defRPr sz="1000"/>
            </a:lvl2pPr>
            <a:lvl3pPr lvl="2" algn="ctr">
              <a:lnSpc>
                <a:spcPct val="95000"/>
              </a:lnSpc>
              <a:spcBef>
                <a:spcPts val="0"/>
              </a:spcBef>
              <a:spcAft>
                <a:spcPts val="0"/>
              </a:spcAft>
              <a:buNone/>
              <a:defRPr sz="1000"/>
            </a:lvl3pPr>
            <a:lvl4pPr lvl="3" algn="ctr">
              <a:lnSpc>
                <a:spcPct val="95000"/>
              </a:lnSpc>
              <a:spcBef>
                <a:spcPts val="0"/>
              </a:spcBef>
              <a:spcAft>
                <a:spcPts val="0"/>
              </a:spcAft>
              <a:buNone/>
              <a:defRPr sz="1000"/>
            </a:lvl4pPr>
            <a:lvl5pPr lvl="4" algn="ctr">
              <a:lnSpc>
                <a:spcPct val="95000"/>
              </a:lnSpc>
              <a:spcBef>
                <a:spcPts val="0"/>
              </a:spcBef>
              <a:spcAft>
                <a:spcPts val="0"/>
              </a:spcAft>
              <a:buNone/>
              <a:defRPr sz="1000"/>
            </a:lvl5pPr>
            <a:lvl6pPr lvl="5" algn="ctr">
              <a:lnSpc>
                <a:spcPct val="95000"/>
              </a:lnSpc>
              <a:spcBef>
                <a:spcPts val="0"/>
              </a:spcBef>
              <a:spcAft>
                <a:spcPts val="0"/>
              </a:spcAft>
              <a:buNone/>
              <a:defRPr sz="1000"/>
            </a:lvl6pPr>
            <a:lvl7pPr lvl="6" algn="ctr">
              <a:lnSpc>
                <a:spcPct val="95000"/>
              </a:lnSpc>
              <a:spcBef>
                <a:spcPts val="0"/>
              </a:spcBef>
              <a:spcAft>
                <a:spcPts val="0"/>
              </a:spcAft>
              <a:buNone/>
              <a:defRPr sz="1000"/>
            </a:lvl7pPr>
            <a:lvl8pPr lvl="7" algn="ctr">
              <a:lnSpc>
                <a:spcPct val="95000"/>
              </a:lnSpc>
              <a:spcBef>
                <a:spcPts val="0"/>
              </a:spcBef>
              <a:spcAft>
                <a:spcPts val="0"/>
              </a:spcAft>
              <a:buNone/>
              <a:defRPr sz="1000"/>
            </a:lvl8pPr>
            <a:lvl9pPr lvl="8" algn="ctr">
              <a:lnSpc>
                <a:spcPct val="95000"/>
              </a:lnSpc>
              <a:spcBef>
                <a:spcPts val="0"/>
              </a:spcBef>
              <a:spcAft>
                <a:spcPts val="0"/>
              </a:spcAft>
              <a:buNone/>
              <a:defRPr sz="1000"/>
            </a:lvl9pPr>
          </a:lstStyle>
          <a:p/>
        </p:txBody>
      </p:sp>
      <p:sp>
        <p:nvSpPr>
          <p:cNvPr id="301" name="Google Shape;301;p24"/>
          <p:cNvSpPr txBox="1"/>
          <p:nvPr>
            <p:ph idx="9" type="subTitle"/>
          </p:nvPr>
        </p:nvSpPr>
        <p:spPr>
          <a:xfrm>
            <a:off x="5672875" y="1804700"/>
            <a:ext cx="2667900" cy="5331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a:lvl1pPr>
            <a:lvl2pPr lvl="1" algn="ctr">
              <a:lnSpc>
                <a:spcPct val="95000"/>
              </a:lnSpc>
              <a:spcBef>
                <a:spcPts val="0"/>
              </a:spcBef>
              <a:spcAft>
                <a:spcPts val="0"/>
              </a:spcAft>
              <a:buNone/>
              <a:defRPr/>
            </a:lvl2pPr>
            <a:lvl3pPr lvl="2" algn="ctr">
              <a:lnSpc>
                <a:spcPct val="95000"/>
              </a:lnSpc>
              <a:spcBef>
                <a:spcPts val="0"/>
              </a:spcBef>
              <a:spcAft>
                <a:spcPts val="0"/>
              </a:spcAft>
              <a:buNone/>
              <a:defRPr/>
            </a:lvl3pPr>
            <a:lvl4pPr lvl="3" algn="ctr">
              <a:lnSpc>
                <a:spcPct val="95000"/>
              </a:lnSpc>
              <a:spcBef>
                <a:spcPts val="0"/>
              </a:spcBef>
              <a:spcAft>
                <a:spcPts val="0"/>
              </a:spcAft>
              <a:buNone/>
              <a:defRPr/>
            </a:lvl4pPr>
            <a:lvl5pPr lvl="4" algn="ctr">
              <a:lnSpc>
                <a:spcPct val="95000"/>
              </a:lnSpc>
              <a:spcBef>
                <a:spcPts val="0"/>
              </a:spcBef>
              <a:spcAft>
                <a:spcPts val="0"/>
              </a:spcAft>
              <a:buNone/>
              <a:defRPr/>
            </a:lvl5pPr>
            <a:lvl6pPr lvl="5" algn="ctr">
              <a:lnSpc>
                <a:spcPct val="95000"/>
              </a:lnSpc>
              <a:spcBef>
                <a:spcPts val="0"/>
              </a:spcBef>
              <a:spcAft>
                <a:spcPts val="0"/>
              </a:spcAft>
              <a:buNone/>
              <a:defRPr/>
            </a:lvl6pPr>
            <a:lvl7pPr lvl="6" algn="ctr">
              <a:lnSpc>
                <a:spcPct val="95000"/>
              </a:lnSpc>
              <a:spcBef>
                <a:spcPts val="0"/>
              </a:spcBef>
              <a:spcAft>
                <a:spcPts val="0"/>
              </a:spcAft>
              <a:buNone/>
              <a:defRPr/>
            </a:lvl7pPr>
            <a:lvl8pPr lvl="7" algn="ctr">
              <a:lnSpc>
                <a:spcPct val="95000"/>
              </a:lnSpc>
              <a:spcBef>
                <a:spcPts val="0"/>
              </a:spcBef>
              <a:spcAft>
                <a:spcPts val="0"/>
              </a:spcAft>
              <a:buNone/>
              <a:defRPr/>
            </a:lvl8pPr>
            <a:lvl9pPr lvl="8" algn="ctr">
              <a:lnSpc>
                <a:spcPct val="95000"/>
              </a:lnSpc>
              <a:spcBef>
                <a:spcPts val="0"/>
              </a:spcBef>
              <a:spcAft>
                <a:spcPts val="0"/>
              </a:spcAft>
              <a:buNone/>
              <a:defRPr/>
            </a:lvl9pPr>
          </a:lstStyle>
          <a:p/>
        </p:txBody>
      </p:sp>
      <p:sp>
        <p:nvSpPr>
          <p:cNvPr id="302" name="Google Shape;302;p24"/>
          <p:cNvSpPr txBox="1"/>
          <p:nvPr>
            <p:ph idx="13" type="subTitle"/>
          </p:nvPr>
        </p:nvSpPr>
        <p:spPr>
          <a:xfrm>
            <a:off x="6491425" y="2688550"/>
            <a:ext cx="1124700" cy="5331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sz="3000">
                <a:solidFill>
                  <a:schemeClr val="dk2"/>
                </a:solidFill>
              </a:defRPr>
            </a:lvl1pPr>
            <a:lvl2pPr lvl="1" algn="ctr">
              <a:lnSpc>
                <a:spcPct val="95000"/>
              </a:lnSpc>
              <a:spcBef>
                <a:spcPts val="0"/>
              </a:spcBef>
              <a:spcAft>
                <a:spcPts val="0"/>
              </a:spcAft>
              <a:buNone/>
              <a:defRPr sz="3000">
                <a:solidFill>
                  <a:schemeClr val="dk2"/>
                </a:solidFill>
              </a:defRPr>
            </a:lvl2pPr>
            <a:lvl3pPr lvl="2" algn="ctr">
              <a:lnSpc>
                <a:spcPct val="95000"/>
              </a:lnSpc>
              <a:spcBef>
                <a:spcPts val="0"/>
              </a:spcBef>
              <a:spcAft>
                <a:spcPts val="0"/>
              </a:spcAft>
              <a:buNone/>
              <a:defRPr sz="3000">
                <a:solidFill>
                  <a:schemeClr val="dk2"/>
                </a:solidFill>
              </a:defRPr>
            </a:lvl3pPr>
            <a:lvl4pPr lvl="3" algn="ctr">
              <a:lnSpc>
                <a:spcPct val="95000"/>
              </a:lnSpc>
              <a:spcBef>
                <a:spcPts val="0"/>
              </a:spcBef>
              <a:spcAft>
                <a:spcPts val="0"/>
              </a:spcAft>
              <a:buNone/>
              <a:defRPr sz="3000">
                <a:solidFill>
                  <a:schemeClr val="dk2"/>
                </a:solidFill>
              </a:defRPr>
            </a:lvl4pPr>
            <a:lvl5pPr lvl="4" algn="ctr">
              <a:lnSpc>
                <a:spcPct val="95000"/>
              </a:lnSpc>
              <a:spcBef>
                <a:spcPts val="0"/>
              </a:spcBef>
              <a:spcAft>
                <a:spcPts val="0"/>
              </a:spcAft>
              <a:buNone/>
              <a:defRPr sz="3000">
                <a:solidFill>
                  <a:schemeClr val="dk2"/>
                </a:solidFill>
              </a:defRPr>
            </a:lvl5pPr>
            <a:lvl6pPr lvl="5" algn="ctr">
              <a:lnSpc>
                <a:spcPct val="95000"/>
              </a:lnSpc>
              <a:spcBef>
                <a:spcPts val="0"/>
              </a:spcBef>
              <a:spcAft>
                <a:spcPts val="0"/>
              </a:spcAft>
              <a:buNone/>
              <a:defRPr sz="3000">
                <a:solidFill>
                  <a:schemeClr val="dk2"/>
                </a:solidFill>
              </a:defRPr>
            </a:lvl6pPr>
            <a:lvl7pPr lvl="6" algn="ctr">
              <a:lnSpc>
                <a:spcPct val="95000"/>
              </a:lnSpc>
              <a:spcBef>
                <a:spcPts val="0"/>
              </a:spcBef>
              <a:spcAft>
                <a:spcPts val="0"/>
              </a:spcAft>
              <a:buNone/>
              <a:defRPr sz="3000">
                <a:solidFill>
                  <a:schemeClr val="dk2"/>
                </a:solidFill>
              </a:defRPr>
            </a:lvl7pPr>
            <a:lvl8pPr lvl="7" algn="ctr">
              <a:lnSpc>
                <a:spcPct val="95000"/>
              </a:lnSpc>
              <a:spcBef>
                <a:spcPts val="0"/>
              </a:spcBef>
              <a:spcAft>
                <a:spcPts val="0"/>
              </a:spcAft>
              <a:buNone/>
              <a:defRPr sz="3000">
                <a:solidFill>
                  <a:schemeClr val="dk2"/>
                </a:solidFill>
              </a:defRPr>
            </a:lvl8pPr>
            <a:lvl9pPr lvl="8" algn="ctr">
              <a:lnSpc>
                <a:spcPct val="95000"/>
              </a:lnSpc>
              <a:spcBef>
                <a:spcPts val="0"/>
              </a:spcBef>
              <a:spcAft>
                <a:spcPts val="0"/>
              </a:spcAft>
              <a:buNone/>
              <a:defRPr sz="3000">
                <a:solidFill>
                  <a:schemeClr val="dk2"/>
                </a:solidFill>
              </a:defRPr>
            </a:lvl9pPr>
          </a:lstStyle>
          <a:p/>
        </p:txBody>
      </p:sp>
      <p:sp>
        <p:nvSpPr>
          <p:cNvPr id="303" name="Google Shape;303;p24"/>
          <p:cNvSpPr txBox="1"/>
          <p:nvPr>
            <p:ph idx="14" type="subTitle"/>
          </p:nvPr>
        </p:nvSpPr>
        <p:spPr>
          <a:xfrm>
            <a:off x="5892775" y="2233425"/>
            <a:ext cx="2228100" cy="5331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sz="1000"/>
            </a:lvl1pPr>
            <a:lvl2pPr lvl="1" algn="ctr">
              <a:lnSpc>
                <a:spcPct val="95000"/>
              </a:lnSpc>
              <a:spcBef>
                <a:spcPts val="0"/>
              </a:spcBef>
              <a:spcAft>
                <a:spcPts val="0"/>
              </a:spcAft>
              <a:buNone/>
              <a:defRPr sz="1000"/>
            </a:lvl2pPr>
            <a:lvl3pPr lvl="2" algn="ctr">
              <a:lnSpc>
                <a:spcPct val="95000"/>
              </a:lnSpc>
              <a:spcBef>
                <a:spcPts val="0"/>
              </a:spcBef>
              <a:spcAft>
                <a:spcPts val="0"/>
              </a:spcAft>
              <a:buNone/>
              <a:defRPr sz="1000"/>
            </a:lvl3pPr>
            <a:lvl4pPr lvl="3" algn="ctr">
              <a:lnSpc>
                <a:spcPct val="95000"/>
              </a:lnSpc>
              <a:spcBef>
                <a:spcPts val="0"/>
              </a:spcBef>
              <a:spcAft>
                <a:spcPts val="0"/>
              </a:spcAft>
              <a:buNone/>
              <a:defRPr sz="1000"/>
            </a:lvl4pPr>
            <a:lvl5pPr lvl="4" algn="ctr">
              <a:lnSpc>
                <a:spcPct val="95000"/>
              </a:lnSpc>
              <a:spcBef>
                <a:spcPts val="0"/>
              </a:spcBef>
              <a:spcAft>
                <a:spcPts val="0"/>
              </a:spcAft>
              <a:buNone/>
              <a:defRPr sz="1000"/>
            </a:lvl5pPr>
            <a:lvl6pPr lvl="5" algn="ctr">
              <a:lnSpc>
                <a:spcPct val="95000"/>
              </a:lnSpc>
              <a:spcBef>
                <a:spcPts val="0"/>
              </a:spcBef>
              <a:spcAft>
                <a:spcPts val="0"/>
              </a:spcAft>
              <a:buNone/>
              <a:defRPr sz="1000"/>
            </a:lvl6pPr>
            <a:lvl7pPr lvl="6" algn="ctr">
              <a:lnSpc>
                <a:spcPct val="95000"/>
              </a:lnSpc>
              <a:spcBef>
                <a:spcPts val="0"/>
              </a:spcBef>
              <a:spcAft>
                <a:spcPts val="0"/>
              </a:spcAft>
              <a:buNone/>
              <a:defRPr sz="1000"/>
            </a:lvl7pPr>
            <a:lvl8pPr lvl="7" algn="ctr">
              <a:lnSpc>
                <a:spcPct val="95000"/>
              </a:lnSpc>
              <a:spcBef>
                <a:spcPts val="0"/>
              </a:spcBef>
              <a:spcAft>
                <a:spcPts val="0"/>
              </a:spcAft>
              <a:buNone/>
              <a:defRPr sz="1000"/>
            </a:lvl8pPr>
            <a:lvl9pPr lvl="8" algn="ctr">
              <a:lnSpc>
                <a:spcPct val="95000"/>
              </a:lnSpc>
              <a:spcBef>
                <a:spcPts val="0"/>
              </a:spcBef>
              <a:spcAft>
                <a:spcPts val="0"/>
              </a:spcAft>
              <a:buNone/>
              <a:defRPr sz="1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2">
  <p:cSld name="CUSTOM_8_1_1_1_1_1_1_1_1_1_1_1_1_1_1_1_1_1_1_1_1_1_1_1_1_1_1_1_1_1_1_1_1_1_1_1_1_1">
    <p:spTree>
      <p:nvGrpSpPr>
        <p:cNvPr id="304" name="Shape 304"/>
        <p:cNvGrpSpPr/>
        <p:nvPr/>
      </p:nvGrpSpPr>
      <p:grpSpPr>
        <a:xfrm>
          <a:off x="0" y="0"/>
          <a:ext cx="0" cy="0"/>
          <a:chOff x="0" y="0"/>
          <a:chExt cx="0" cy="0"/>
        </a:xfrm>
      </p:grpSpPr>
      <p:sp>
        <p:nvSpPr>
          <p:cNvPr id="305" name="Google Shape;305;p25"/>
          <p:cNvSpPr/>
          <p:nvPr/>
        </p:nvSpPr>
        <p:spPr>
          <a:xfrm rot="5400000">
            <a:off x="5473500" y="0"/>
            <a:ext cx="3670500" cy="3670500"/>
          </a:xfrm>
          <a:prstGeom prst="rect">
            <a:avLst/>
          </a:prstGeom>
          <a:gradFill>
            <a:gsLst>
              <a:gs pos="0">
                <a:schemeClr val="accent5"/>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306" name="Google Shape;306;p25"/>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307" name="Google Shape;307;p25"/>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308" name="Google Shape;308;p25"/>
          <p:cNvSpPr txBox="1"/>
          <p:nvPr>
            <p:ph idx="3"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SzPts val="2000"/>
              <a:buFont typeface="Figtree"/>
              <a:buNone/>
              <a:defRPr sz="2000">
                <a:latin typeface="Figtree"/>
                <a:ea typeface="Figtree"/>
                <a:cs typeface="Figtree"/>
                <a:sym typeface="Figtree"/>
              </a:defRPr>
            </a:lvl2pPr>
            <a:lvl3pPr lvl="2">
              <a:spcBef>
                <a:spcPts val="0"/>
              </a:spcBef>
              <a:spcAft>
                <a:spcPts val="0"/>
              </a:spcAft>
              <a:buSzPts val="2000"/>
              <a:buFont typeface="Figtree"/>
              <a:buNone/>
              <a:defRPr sz="2000">
                <a:latin typeface="Figtree"/>
                <a:ea typeface="Figtree"/>
                <a:cs typeface="Figtree"/>
                <a:sym typeface="Figtree"/>
              </a:defRPr>
            </a:lvl3pPr>
            <a:lvl4pPr lvl="3">
              <a:spcBef>
                <a:spcPts val="0"/>
              </a:spcBef>
              <a:spcAft>
                <a:spcPts val="0"/>
              </a:spcAft>
              <a:buSzPts val="2000"/>
              <a:buFont typeface="Figtree"/>
              <a:buNone/>
              <a:defRPr sz="2000">
                <a:latin typeface="Figtree"/>
                <a:ea typeface="Figtree"/>
                <a:cs typeface="Figtree"/>
                <a:sym typeface="Figtree"/>
              </a:defRPr>
            </a:lvl4pPr>
            <a:lvl5pPr lvl="4">
              <a:spcBef>
                <a:spcPts val="0"/>
              </a:spcBef>
              <a:spcAft>
                <a:spcPts val="0"/>
              </a:spcAft>
              <a:buSzPts val="2000"/>
              <a:buFont typeface="Figtree"/>
              <a:buNone/>
              <a:defRPr sz="2000">
                <a:latin typeface="Figtree"/>
                <a:ea typeface="Figtree"/>
                <a:cs typeface="Figtree"/>
                <a:sym typeface="Figtree"/>
              </a:defRPr>
            </a:lvl5pPr>
            <a:lvl6pPr lvl="5">
              <a:spcBef>
                <a:spcPts val="0"/>
              </a:spcBef>
              <a:spcAft>
                <a:spcPts val="0"/>
              </a:spcAft>
              <a:buSzPts val="2000"/>
              <a:buFont typeface="Figtree"/>
              <a:buNone/>
              <a:defRPr sz="2000">
                <a:latin typeface="Figtree"/>
                <a:ea typeface="Figtree"/>
                <a:cs typeface="Figtree"/>
                <a:sym typeface="Figtree"/>
              </a:defRPr>
            </a:lvl6pPr>
            <a:lvl7pPr lvl="6">
              <a:spcBef>
                <a:spcPts val="0"/>
              </a:spcBef>
              <a:spcAft>
                <a:spcPts val="0"/>
              </a:spcAft>
              <a:buSzPts val="2000"/>
              <a:buFont typeface="Figtree"/>
              <a:buNone/>
              <a:defRPr sz="2000">
                <a:latin typeface="Figtree"/>
                <a:ea typeface="Figtree"/>
                <a:cs typeface="Figtree"/>
                <a:sym typeface="Figtree"/>
              </a:defRPr>
            </a:lvl7pPr>
            <a:lvl8pPr lvl="7">
              <a:spcBef>
                <a:spcPts val="0"/>
              </a:spcBef>
              <a:spcAft>
                <a:spcPts val="0"/>
              </a:spcAft>
              <a:buSzPts val="2000"/>
              <a:buFont typeface="Figtree"/>
              <a:buNone/>
              <a:defRPr sz="2000">
                <a:latin typeface="Figtree"/>
                <a:ea typeface="Figtree"/>
                <a:cs typeface="Figtree"/>
                <a:sym typeface="Figtree"/>
              </a:defRPr>
            </a:lvl8pPr>
            <a:lvl9pPr lvl="8">
              <a:spcBef>
                <a:spcPts val="0"/>
              </a:spcBef>
              <a:spcAft>
                <a:spcPts val="0"/>
              </a:spcAft>
              <a:buSzPts val="2000"/>
              <a:buFont typeface="Figtree"/>
              <a:buNone/>
              <a:defRPr sz="2000">
                <a:latin typeface="Figtree"/>
                <a:ea typeface="Figtree"/>
                <a:cs typeface="Figtree"/>
                <a:sym typeface="Figtree"/>
              </a:defRPr>
            </a:lvl9pPr>
          </a:lstStyle>
          <a:p/>
        </p:txBody>
      </p:sp>
      <p:sp>
        <p:nvSpPr>
          <p:cNvPr id="309" name="Google Shape;309;p25"/>
          <p:cNvSpPr txBox="1"/>
          <p:nvPr>
            <p:ph idx="1" type="subTitle"/>
          </p:nvPr>
        </p:nvSpPr>
        <p:spPr>
          <a:xfrm>
            <a:off x="228600" y="792994"/>
            <a:ext cx="3130200" cy="172200"/>
          </a:xfrm>
          <a:prstGeom prst="rect">
            <a:avLst/>
          </a:prstGeom>
        </p:spPr>
        <p:txBody>
          <a:bodyPr anchorCtr="0" anchor="t" bIns="0" lIns="0" spcFirstLastPara="1" rIns="0" wrap="square" tIns="0">
            <a:noAutofit/>
          </a:bodyPr>
          <a:lstStyle>
            <a:lvl1pPr lvl="0">
              <a:spcBef>
                <a:spcPts val="0"/>
              </a:spcBef>
              <a:spcAft>
                <a:spcPts val="0"/>
              </a:spcAft>
              <a:buNone/>
              <a:defRPr sz="1200">
                <a:latin typeface="Jost"/>
                <a:ea typeface="Jost"/>
                <a:cs typeface="Jost"/>
                <a:sym typeface="Jost"/>
              </a:defRPr>
            </a:lvl1pPr>
            <a:lvl2pPr lvl="1">
              <a:spcBef>
                <a:spcPts val="0"/>
              </a:spcBef>
              <a:spcAft>
                <a:spcPts val="0"/>
              </a:spcAft>
              <a:buNone/>
              <a:defRPr sz="1200">
                <a:latin typeface="Jost"/>
                <a:ea typeface="Jost"/>
                <a:cs typeface="Jost"/>
                <a:sym typeface="Jost"/>
              </a:defRPr>
            </a:lvl2pPr>
            <a:lvl3pPr lvl="2">
              <a:spcBef>
                <a:spcPts val="0"/>
              </a:spcBef>
              <a:spcAft>
                <a:spcPts val="0"/>
              </a:spcAft>
              <a:buNone/>
              <a:defRPr sz="1200">
                <a:latin typeface="Jost"/>
                <a:ea typeface="Jost"/>
                <a:cs typeface="Jost"/>
                <a:sym typeface="Jost"/>
              </a:defRPr>
            </a:lvl3pPr>
            <a:lvl4pPr lvl="3">
              <a:spcBef>
                <a:spcPts val="0"/>
              </a:spcBef>
              <a:spcAft>
                <a:spcPts val="0"/>
              </a:spcAft>
              <a:buNone/>
              <a:defRPr sz="1200">
                <a:latin typeface="Jost"/>
                <a:ea typeface="Jost"/>
                <a:cs typeface="Jost"/>
                <a:sym typeface="Jost"/>
              </a:defRPr>
            </a:lvl4pPr>
            <a:lvl5pPr lvl="4">
              <a:spcBef>
                <a:spcPts val="0"/>
              </a:spcBef>
              <a:spcAft>
                <a:spcPts val="0"/>
              </a:spcAft>
              <a:buNone/>
              <a:defRPr sz="1200">
                <a:latin typeface="Jost"/>
                <a:ea typeface="Jost"/>
                <a:cs typeface="Jost"/>
                <a:sym typeface="Jost"/>
              </a:defRPr>
            </a:lvl5pPr>
            <a:lvl6pPr lvl="5">
              <a:spcBef>
                <a:spcPts val="0"/>
              </a:spcBef>
              <a:spcAft>
                <a:spcPts val="0"/>
              </a:spcAft>
              <a:buNone/>
              <a:defRPr sz="1200">
                <a:latin typeface="Jost"/>
                <a:ea typeface="Jost"/>
                <a:cs typeface="Jost"/>
                <a:sym typeface="Jost"/>
              </a:defRPr>
            </a:lvl6pPr>
            <a:lvl7pPr lvl="6">
              <a:spcBef>
                <a:spcPts val="0"/>
              </a:spcBef>
              <a:spcAft>
                <a:spcPts val="0"/>
              </a:spcAft>
              <a:buNone/>
              <a:defRPr sz="1200">
                <a:latin typeface="Jost"/>
                <a:ea typeface="Jost"/>
                <a:cs typeface="Jost"/>
                <a:sym typeface="Jost"/>
              </a:defRPr>
            </a:lvl7pPr>
            <a:lvl8pPr lvl="7">
              <a:spcBef>
                <a:spcPts val="0"/>
              </a:spcBef>
              <a:spcAft>
                <a:spcPts val="0"/>
              </a:spcAft>
              <a:buNone/>
              <a:defRPr sz="1200">
                <a:latin typeface="Jost"/>
                <a:ea typeface="Jost"/>
                <a:cs typeface="Jost"/>
                <a:sym typeface="Jost"/>
              </a:defRPr>
            </a:lvl8pPr>
            <a:lvl9pPr lvl="8">
              <a:spcBef>
                <a:spcPts val="0"/>
              </a:spcBef>
              <a:spcAft>
                <a:spcPts val="0"/>
              </a:spcAft>
              <a:buNone/>
              <a:defRPr sz="1200">
                <a:latin typeface="Jost"/>
                <a:ea typeface="Jost"/>
                <a:cs typeface="Jost"/>
                <a:sym typeface="Jost"/>
              </a:defRPr>
            </a:lvl9pPr>
          </a:lstStyle>
          <a:p/>
        </p:txBody>
      </p:sp>
      <p:sp>
        <p:nvSpPr>
          <p:cNvPr id="310" name="Google Shape;310;p25"/>
          <p:cNvSpPr txBox="1"/>
          <p:nvPr>
            <p:ph idx="4" type="title"/>
          </p:nvPr>
        </p:nvSpPr>
        <p:spPr>
          <a:xfrm>
            <a:off x="91525" y="1935942"/>
            <a:ext cx="1422300" cy="464700"/>
          </a:xfrm>
          <a:prstGeom prst="rect">
            <a:avLst/>
          </a:prstGeom>
        </p:spPr>
        <p:txBody>
          <a:bodyPr anchorCtr="0" anchor="b" bIns="0" lIns="0" spcFirstLastPara="1" rIns="0" wrap="square" tIns="0">
            <a:spAutoFit/>
          </a:bodyPr>
          <a:lstStyle>
            <a:lvl1pPr lvl="0" algn="ctr">
              <a:lnSpc>
                <a:spcPct val="115000"/>
              </a:lnSpc>
              <a:spcBef>
                <a:spcPts val="0"/>
              </a:spcBef>
              <a:spcAft>
                <a:spcPts val="0"/>
              </a:spcAft>
              <a:buNone/>
              <a:defRPr sz="3600">
                <a:solidFill>
                  <a:schemeClr val="dk2"/>
                </a:solidFill>
              </a:defRPr>
            </a:lvl1pPr>
            <a:lvl2pPr lvl="1"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2pPr>
            <a:lvl3pPr lvl="2"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3pPr>
            <a:lvl4pPr lvl="3"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4pPr>
            <a:lvl5pPr lvl="4"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5pPr>
            <a:lvl6pPr lvl="5"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6pPr>
            <a:lvl7pPr lvl="6"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7pPr>
            <a:lvl8pPr lvl="7"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8pPr>
            <a:lvl9pPr lvl="8"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9pPr>
          </a:lstStyle>
          <a:p/>
        </p:txBody>
      </p:sp>
      <p:sp>
        <p:nvSpPr>
          <p:cNvPr id="311" name="Google Shape;311;p25"/>
          <p:cNvSpPr txBox="1"/>
          <p:nvPr>
            <p:ph idx="5" type="title"/>
          </p:nvPr>
        </p:nvSpPr>
        <p:spPr>
          <a:xfrm>
            <a:off x="2849500" y="1935942"/>
            <a:ext cx="1422300" cy="464700"/>
          </a:xfrm>
          <a:prstGeom prst="rect">
            <a:avLst/>
          </a:prstGeom>
        </p:spPr>
        <p:txBody>
          <a:bodyPr anchorCtr="0" anchor="b" bIns="0" lIns="0" spcFirstLastPara="1" rIns="0" wrap="square" tIns="0">
            <a:spAutoFit/>
          </a:bodyPr>
          <a:lstStyle>
            <a:lvl1pPr lvl="0" algn="ctr">
              <a:lnSpc>
                <a:spcPct val="115000"/>
              </a:lnSpc>
              <a:spcBef>
                <a:spcPts val="0"/>
              </a:spcBef>
              <a:spcAft>
                <a:spcPts val="0"/>
              </a:spcAft>
              <a:buNone/>
              <a:defRPr sz="3600">
                <a:solidFill>
                  <a:schemeClr val="dk2"/>
                </a:solidFill>
              </a:defRPr>
            </a:lvl1pPr>
            <a:lvl2pPr lvl="1"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2pPr>
            <a:lvl3pPr lvl="2"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3pPr>
            <a:lvl4pPr lvl="3"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4pPr>
            <a:lvl5pPr lvl="4"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5pPr>
            <a:lvl6pPr lvl="5"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6pPr>
            <a:lvl7pPr lvl="6"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7pPr>
            <a:lvl8pPr lvl="7"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8pPr>
            <a:lvl9pPr lvl="8"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9pPr>
          </a:lstStyle>
          <a:p/>
        </p:txBody>
      </p:sp>
      <p:sp>
        <p:nvSpPr>
          <p:cNvPr id="312" name="Google Shape;312;p25"/>
          <p:cNvSpPr txBox="1"/>
          <p:nvPr>
            <p:ph idx="6" type="title"/>
          </p:nvPr>
        </p:nvSpPr>
        <p:spPr>
          <a:xfrm>
            <a:off x="4298950" y="1935942"/>
            <a:ext cx="1422300" cy="464700"/>
          </a:xfrm>
          <a:prstGeom prst="rect">
            <a:avLst/>
          </a:prstGeom>
        </p:spPr>
        <p:txBody>
          <a:bodyPr anchorCtr="0" anchor="b" bIns="0" lIns="0" spcFirstLastPara="1" rIns="0" wrap="square" tIns="0">
            <a:spAutoFit/>
          </a:bodyPr>
          <a:lstStyle>
            <a:lvl1pPr lvl="0" algn="ctr">
              <a:lnSpc>
                <a:spcPct val="115000"/>
              </a:lnSpc>
              <a:spcBef>
                <a:spcPts val="0"/>
              </a:spcBef>
              <a:spcAft>
                <a:spcPts val="0"/>
              </a:spcAft>
              <a:buNone/>
              <a:defRPr sz="3600">
                <a:solidFill>
                  <a:schemeClr val="dk2"/>
                </a:solidFill>
              </a:defRPr>
            </a:lvl1pPr>
            <a:lvl2pPr lvl="1"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2pPr>
            <a:lvl3pPr lvl="2"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3pPr>
            <a:lvl4pPr lvl="3"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4pPr>
            <a:lvl5pPr lvl="4"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5pPr>
            <a:lvl6pPr lvl="5"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6pPr>
            <a:lvl7pPr lvl="6"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7pPr>
            <a:lvl8pPr lvl="7"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8pPr>
            <a:lvl9pPr lvl="8"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9pPr>
          </a:lstStyle>
          <a:p/>
        </p:txBody>
      </p:sp>
      <p:sp>
        <p:nvSpPr>
          <p:cNvPr id="313" name="Google Shape;313;p25"/>
          <p:cNvSpPr txBox="1"/>
          <p:nvPr>
            <p:ph idx="7" type="title"/>
          </p:nvPr>
        </p:nvSpPr>
        <p:spPr>
          <a:xfrm>
            <a:off x="7298500" y="1935942"/>
            <a:ext cx="1422300" cy="464700"/>
          </a:xfrm>
          <a:prstGeom prst="rect">
            <a:avLst/>
          </a:prstGeom>
        </p:spPr>
        <p:txBody>
          <a:bodyPr anchorCtr="0" anchor="b" bIns="0" lIns="0" spcFirstLastPara="1" rIns="0" wrap="square" tIns="0">
            <a:spAutoFit/>
          </a:bodyPr>
          <a:lstStyle>
            <a:lvl1pPr lvl="0" algn="ctr">
              <a:lnSpc>
                <a:spcPct val="115000"/>
              </a:lnSpc>
              <a:spcBef>
                <a:spcPts val="0"/>
              </a:spcBef>
              <a:spcAft>
                <a:spcPts val="0"/>
              </a:spcAft>
              <a:buNone/>
              <a:defRPr sz="3600">
                <a:solidFill>
                  <a:schemeClr val="dk2"/>
                </a:solidFill>
              </a:defRPr>
            </a:lvl1pPr>
            <a:lvl2pPr lvl="1"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2pPr>
            <a:lvl3pPr lvl="2"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3pPr>
            <a:lvl4pPr lvl="3"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4pPr>
            <a:lvl5pPr lvl="4"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5pPr>
            <a:lvl6pPr lvl="5"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6pPr>
            <a:lvl7pPr lvl="6"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7pPr>
            <a:lvl8pPr lvl="7"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8pPr>
            <a:lvl9pPr lvl="8"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9pPr>
          </a:lstStyle>
          <a:p/>
        </p:txBody>
      </p:sp>
      <p:sp>
        <p:nvSpPr>
          <p:cNvPr id="314" name="Google Shape;314;p25"/>
          <p:cNvSpPr txBox="1"/>
          <p:nvPr>
            <p:ph idx="8" type="subTitle"/>
          </p:nvPr>
        </p:nvSpPr>
        <p:spPr>
          <a:xfrm>
            <a:off x="442900" y="3172725"/>
            <a:ext cx="1289400" cy="226200"/>
          </a:xfrm>
          <a:prstGeom prst="rect">
            <a:avLst/>
          </a:prstGeom>
        </p:spPr>
        <p:txBody>
          <a:bodyPr anchorCtr="0" anchor="t" bIns="0" lIns="0" spcFirstLastPara="1" rIns="0" wrap="square" tIns="0">
            <a:noAutofit/>
          </a:bodyPr>
          <a:lstStyle>
            <a:lvl1pPr lvl="0">
              <a:spcBef>
                <a:spcPts val="0"/>
              </a:spcBef>
              <a:spcAft>
                <a:spcPts val="0"/>
              </a:spcAft>
              <a:buNone/>
              <a:defRPr>
                <a:latin typeface="Figtree Light"/>
                <a:ea typeface="Figtree Light"/>
                <a:cs typeface="Figtree Light"/>
                <a:sym typeface="Figtree Light"/>
              </a:defRPr>
            </a:lvl1pPr>
            <a:lvl2pPr lvl="1">
              <a:spcBef>
                <a:spcPts val="0"/>
              </a:spcBef>
              <a:spcAft>
                <a:spcPts val="0"/>
              </a:spcAft>
              <a:buNone/>
              <a:defRPr>
                <a:latin typeface="Figtree Light"/>
                <a:ea typeface="Figtree Light"/>
                <a:cs typeface="Figtree Light"/>
                <a:sym typeface="Figtree Light"/>
              </a:defRPr>
            </a:lvl2pPr>
            <a:lvl3pPr lvl="2">
              <a:spcBef>
                <a:spcPts val="0"/>
              </a:spcBef>
              <a:spcAft>
                <a:spcPts val="0"/>
              </a:spcAft>
              <a:buNone/>
              <a:defRPr>
                <a:latin typeface="Figtree Light"/>
                <a:ea typeface="Figtree Light"/>
                <a:cs typeface="Figtree Light"/>
                <a:sym typeface="Figtree Light"/>
              </a:defRPr>
            </a:lvl3pPr>
            <a:lvl4pPr lvl="3">
              <a:spcBef>
                <a:spcPts val="0"/>
              </a:spcBef>
              <a:spcAft>
                <a:spcPts val="0"/>
              </a:spcAft>
              <a:buNone/>
              <a:defRPr>
                <a:latin typeface="Figtree Light"/>
                <a:ea typeface="Figtree Light"/>
                <a:cs typeface="Figtree Light"/>
                <a:sym typeface="Figtree Light"/>
              </a:defRPr>
            </a:lvl4pPr>
            <a:lvl5pPr lvl="4">
              <a:spcBef>
                <a:spcPts val="0"/>
              </a:spcBef>
              <a:spcAft>
                <a:spcPts val="0"/>
              </a:spcAft>
              <a:buNone/>
              <a:defRPr>
                <a:latin typeface="Figtree Light"/>
                <a:ea typeface="Figtree Light"/>
                <a:cs typeface="Figtree Light"/>
                <a:sym typeface="Figtree Light"/>
              </a:defRPr>
            </a:lvl5pPr>
            <a:lvl6pPr lvl="5">
              <a:spcBef>
                <a:spcPts val="0"/>
              </a:spcBef>
              <a:spcAft>
                <a:spcPts val="0"/>
              </a:spcAft>
              <a:buNone/>
              <a:defRPr>
                <a:latin typeface="Figtree Light"/>
                <a:ea typeface="Figtree Light"/>
                <a:cs typeface="Figtree Light"/>
                <a:sym typeface="Figtree Light"/>
              </a:defRPr>
            </a:lvl6pPr>
            <a:lvl7pPr lvl="6">
              <a:spcBef>
                <a:spcPts val="0"/>
              </a:spcBef>
              <a:spcAft>
                <a:spcPts val="0"/>
              </a:spcAft>
              <a:buNone/>
              <a:defRPr>
                <a:latin typeface="Figtree Light"/>
                <a:ea typeface="Figtree Light"/>
                <a:cs typeface="Figtree Light"/>
                <a:sym typeface="Figtree Light"/>
              </a:defRPr>
            </a:lvl7pPr>
            <a:lvl8pPr lvl="7">
              <a:spcBef>
                <a:spcPts val="0"/>
              </a:spcBef>
              <a:spcAft>
                <a:spcPts val="0"/>
              </a:spcAft>
              <a:buNone/>
              <a:defRPr>
                <a:latin typeface="Figtree Light"/>
                <a:ea typeface="Figtree Light"/>
                <a:cs typeface="Figtree Light"/>
                <a:sym typeface="Figtree Light"/>
              </a:defRPr>
            </a:lvl8pPr>
            <a:lvl9pPr lvl="8">
              <a:spcBef>
                <a:spcPts val="0"/>
              </a:spcBef>
              <a:spcAft>
                <a:spcPts val="0"/>
              </a:spcAft>
              <a:buNone/>
              <a:defRPr>
                <a:latin typeface="Figtree Light"/>
                <a:ea typeface="Figtree Light"/>
                <a:cs typeface="Figtree Light"/>
                <a:sym typeface="Figtree Light"/>
              </a:defRPr>
            </a:lvl9pPr>
          </a:lstStyle>
          <a:p/>
        </p:txBody>
      </p:sp>
      <p:sp>
        <p:nvSpPr>
          <p:cNvPr id="315" name="Google Shape;315;p25"/>
          <p:cNvSpPr txBox="1"/>
          <p:nvPr>
            <p:ph idx="9" type="subTitle"/>
          </p:nvPr>
        </p:nvSpPr>
        <p:spPr>
          <a:xfrm>
            <a:off x="442900" y="3418396"/>
            <a:ext cx="1289400" cy="1254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3"/>
                </a:solidFill>
                <a:latin typeface="Jost"/>
                <a:ea typeface="Jost"/>
                <a:cs typeface="Jost"/>
                <a:sym typeface="Jost"/>
              </a:defRPr>
            </a:lvl1pPr>
            <a:lvl2pPr lvl="1">
              <a:spcBef>
                <a:spcPts val="0"/>
              </a:spcBef>
              <a:spcAft>
                <a:spcPts val="0"/>
              </a:spcAft>
              <a:buNone/>
              <a:defRPr sz="900">
                <a:solidFill>
                  <a:schemeClr val="accent3"/>
                </a:solidFill>
                <a:latin typeface="Jost"/>
                <a:ea typeface="Jost"/>
                <a:cs typeface="Jost"/>
                <a:sym typeface="Jost"/>
              </a:defRPr>
            </a:lvl2pPr>
            <a:lvl3pPr lvl="2">
              <a:spcBef>
                <a:spcPts val="0"/>
              </a:spcBef>
              <a:spcAft>
                <a:spcPts val="0"/>
              </a:spcAft>
              <a:buNone/>
              <a:defRPr sz="900">
                <a:solidFill>
                  <a:schemeClr val="accent3"/>
                </a:solidFill>
                <a:latin typeface="Jost"/>
                <a:ea typeface="Jost"/>
                <a:cs typeface="Jost"/>
                <a:sym typeface="Jost"/>
              </a:defRPr>
            </a:lvl3pPr>
            <a:lvl4pPr lvl="3">
              <a:spcBef>
                <a:spcPts val="0"/>
              </a:spcBef>
              <a:spcAft>
                <a:spcPts val="0"/>
              </a:spcAft>
              <a:buNone/>
              <a:defRPr sz="900">
                <a:solidFill>
                  <a:schemeClr val="accent3"/>
                </a:solidFill>
                <a:latin typeface="Jost"/>
                <a:ea typeface="Jost"/>
                <a:cs typeface="Jost"/>
                <a:sym typeface="Jost"/>
              </a:defRPr>
            </a:lvl4pPr>
            <a:lvl5pPr lvl="4">
              <a:spcBef>
                <a:spcPts val="0"/>
              </a:spcBef>
              <a:spcAft>
                <a:spcPts val="0"/>
              </a:spcAft>
              <a:buNone/>
              <a:defRPr sz="900">
                <a:solidFill>
                  <a:schemeClr val="accent3"/>
                </a:solidFill>
                <a:latin typeface="Jost"/>
                <a:ea typeface="Jost"/>
                <a:cs typeface="Jost"/>
                <a:sym typeface="Jost"/>
              </a:defRPr>
            </a:lvl5pPr>
            <a:lvl6pPr lvl="5">
              <a:spcBef>
                <a:spcPts val="0"/>
              </a:spcBef>
              <a:spcAft>
                <a:spcPts val="0"/>
              </a:spcAft>
              <a:buNone/>
              <a:defRPr sz="900">
                <a:solidFill>
                  <a:schemeClr val="accent3"/>
                </a:solidFill>
                <a:latin typeface="Jost"/>
                <a:ea typeface="Jost"/>
                <a:cs typeface="Jost"/>
                <a:sym typeface="Jost"/>
              </a:defRPr>
            </a:lvl6pPr>
            <a:lvl7pPr lvl="6">
              <a:spcBef>
                <a:spcPts val="0"/>
              </a:spcBef>
              <a:spcAft>
                <a:spcPts val="0"/>
              </a:spcAft>
              <a:buNone/>
              <a:defRPr sz="900">
                <a:solidFill>
                  <a:schemeClr val="accent3"/>
                </a:solidFill>
                <a:latin typeface="Jost"/>
                <a:ea typeface="Jost"/>
                <a:cs typeface="Jost"/>
                <a:sym typeface="Jost"/>
              </a:defRPr>
            </a:lvl7pPr>
            <a:lvl8pPr lvl="7">
              <a:spcBef>
                <a:spcPts val="0"/>
              </a:spcBef>
              <a:spcAft>
                <a:spcPts val="0"/>
              </a:spcAft>
              <a:buNone/>
              <a:defRPr sz="900">
                <a:solidFill>
                  <a:schemeClr val="accent3"/>
                </a:solidFill>
                <a:latin typeface="Jost"/>
                <a:ea typeface="Jost"/>
                <a:cs typeface="Jost"/>
                <a:sym typeface="Jost"/>
              </a:defRPr>
            </a:lvl8pPr>
            <a:lvl9pPr lvl="8">
              <a:spcBef>
                <a:spcPts val="0"/>
              </a:spcBef>
              <a:spcAft>
                <a:spcPts val="0"/>
              </a:spcAft>
              <a:buNone/>
              <a:defRPr sz="900">
                <a:solidFill>
                  <a:schemeClr val="accent3"/>
                </a:solidFill>
                <a:latin typeface="Jost"/>
                <a:ea typeface="Jost"/>
                <a:cs typeface="Jost"/>
                <a:sym typeface="Jost"/>
              </a:defRPr>
            </a:lvl9pPr>
          </a:lstStyle>
          <a:p/>
        </p:txBody>
      </p:sp>
      <p:sp>
        <p:nvSpPr>
          <p:cNvPr id="316" name="Google Shape;316;p25"/>
          <p:cNvSpPr txBox="1"/>
          <p:nvPr>
            <p:ph idx="13" type="body"/>
          </p:nvPr>
        </p:nvSpPr>
        <p:spPr>
          <a:xfrm>
            <a:off x="442898" y="3850550"/>
            <a:ext cx="1289400" cy="714000"/>
          </a:xfrm>
          <a:prstGeom prst="rect">
            <a:avLst/>
          </a:prstGeom>
        </p:spPr>
        <p:txBody>
          <a:bodyPr anchorCtr="0" anchor="t" bIns="0" lIns="0" spcFirstLastPara="1" rIns="0" wrap="square" tIns="0">
            <a:noAutofit/>
          </a:bodyPr>
          <a:lstStyle>
            <a:lvl1pPr indent="-285750" lvl="0" marL="457200">
              <a:spcBef>
                <a:spcPts val="0"/>
              </a:spcBef>
              <a:spcAft>
                <a:spcPts val="0"/>
              </a:spcAft>
              <a:buClr>
                <a:schemeClr val="dk1"/>
              </a:buClr>
              <a:buSzPts val="900"/>
              <a:buFont typeface="Jost Light"/>
              <a:buChar char="●"/>
              <a:defRPr sz="900">
                <a:latin typeface="Jost Light"/>
                <a:ea typeface="Jost Light"/>
                <a:cs typeface="Jost Light"/>
                <a:sym typeface="Jost Light"/>
              </a:defRPr>
            </a:lvl1pPr>
            <a:lvl2pPr indent="-285750" lvl="1" marL="914400">
              <a:spcBef>
                <a:spcPts val="0"/>
              </a:spcBef>
              <a:spcAft>
                <a:spcPts val="0"/>
              </a:spcAft>
              <a:buClr>
                <a:schemeClr val="dk1"/>
              </a:buClr>
              <a:buSzPts val="900"/>
              <a:buFont typeface="Jost Light"/>
              <a:buChar char="○"/>
              <a:defRPr sz="900">
                <a:latin typeface="Jost Light"/>
                <a:ea typeface="Jost Light"/>
                <a:cs typeface="Jost Light"/>
                <a:sym typeface="Jost Light"/>
              </a:defRPr>
            </a:lvl2pPr>
            <a:lvl3pPr indent="-285750" lvl="2" marL="1371600">
              <a:spcBef>
                <a:spcPts val="0"/>
              </a:spcBef>
              <a:spcAft>
                <a:spcPts val="0"/>
              </a:spcAft>
              <a:buClr>
                <a:schemeClr val="dk1"/>
              </a:buClr>
              <a:buSzPts val="900"/>
              <a:buFont typeface="Jost Light"/>
              <a:buChar char="■"/>
              <a:defRPr sz="900">
                <a:latin typeface="Jost Light"/>
                <a:ea typeface="Jost Light"/>
                <a:cs typeface="Jost Light"/>
                <a:sym typeface="Jost Light"/>
              </a:defRPr>
            </a:lvl3pPr>
            <a:lvl4pPr indent="-285750" lvl="3" marL="1828800">
              <a:spcBef>
                <a:spcPts val="0"/>
              </a:spcBef>
              <a:spcAft>
                <a:spcPts val="0"/>
              </a:spcAft>
              <a:buClr>
                <a:schemeClr val="dk1"/>
              </a:buClr>
              <a:buSzPts val="900"/>
              <a:buFont typeface="Jost Light"/>
              <a:buChar char="●"/>
              <a:defRPr sz="900">
                <a:latin typeface="Jost Light"/>
                <a:ea typeface="Jost Light"/>
                <a:cs typeface="Jost Light"/>
                <a:sym typeface="Jost Light"/>
              </a:defRPr>
            </a:lvl4pPr>
            <a:lvl5pPr indent="-285750" lvl="4" marL="2286000">
              <a:spcBef>
                <a:spcPts val="0"/>
              </a:spcBef>
              <a:spcAft>
                <a:spcPts val="0"/>
              </a:spcAft>
              <a:buClr>
                <a:schemeClr val="dk1"/>
              </a:buClr>
              <a:buSzPts val="900"/>
              <a:buFont typeface="Jost Light"/>
              <a:buChar char="○"/>
              <a:defRPr sz="900">
                <a:latin typeface="Jost Light"/>
                <a:ea typeface="Jost Light"/>
                <a:cs typeface="Jost Light"/>
                <a:sym typeface="Jost Light"/>
              </a:defRPr>
            </a:lvl5pPr>
            <a:lvl6pPr indent="-285750" lvl="5" marL="2743200">
              <a:spcBef>
                <a:spcPts val="0"/>
              </a:spcBef>
              <a:spcAft>
                <a:spcPts val="0"/>
              </a:spcAft>
              <a:buClr>
                <a:schemeClr val="dk1"/>
              </a:buClr>
              <a:buSzPts val="900"/>
              <a:buFont typeface="Jost Light"/>
              <a:buChar char="■"/>
              <a:defRPr sz="900">
                <a:latin typeface="Jost Light"/>
                <a:ea typeface="Jost Light"/>
                <a:cs typeface="Jost Light"/>
                <a:sym typeface="Jost Light"/>
              </a:defRPr>
            </a:lvl6pPr>
            <a:lvl7pPr indent="-285750" lvl="6" marL="3200400">
              <a:spcBef>
                <a:spcPts val="0"/>
              </a:spcBef>
              <a:spcAft>
                <a:spcPts val="0"/>
              </a:spcAft>
              <a:buClr>
                <a:schemeClr val="dk1"/>
              </a:buClr>
              <a:buSzPts val="900"/>
              <a:buFont typeface="Jost Light"/>
              <a:buChar char="●"/>
              <a:defRPr sz="900">
                <a:latin typeface="Jost Light"/>
                <a:ea typeface="Jost Light"/>
                <a:cs typeface="Jost Light"/>
                <a:sym typeface="Jost Light"/>
              </a:defRPr>
            </a:lvl7pPr>
            <a:lvl8pPr indent="-285750" lvl="7" marL="3657600">
              <a:spcBef>
                <a:spcPts val="0"/>
              </a:spcBef>
              <a:spcAft>
                <a:spcPts val="0"/>
              </a:spcAft>
              <a:buClr>
                <a:schemeClr val="dk1"/>
              </a:buClr>
              <a:buSzPts val="900"/>
              <a:buFont typeface="Jost Light"/>
              <a:buChar char="○"/>
              <a:defRPr sz="900">
                <a:latin typeface="Jost Light"/>
                <a:ea typeface="Jost Light"/>
                <a:cs typeface="Jost Light"/>
                <a:sym typeface="Jost Light"/>
              </a:defRPr>
            </a:lvl8pPr>
            <a:lvl9pPr indent="-285750" lvl="8" marL="4114800">
              <a:spcBef>
                <a:spcPts val="0"/>
              </a:spcBef>
              <a:spcAft>
                <a:spcPts val="0"/>
              </a:spcAft>
              <a:buClr>
                <a:schemeClr val="dk1"/>
              </a:buClr>
              <a:buSzPts val="900"/>
              <a:buFont typeface="Jost Light"/>
              <a:buChar char="■"/>
              <a:defRPr sz="900">
                <a:latin typeface="Jost Light"/>
                <a:ea typeface="Jost Light"/>
                <a:cs typeface="Jost Light"/>
                <a:sym typeface="Jost Light"/>
              </a:defRPr>
            </a:lvl9pPr>
          </a:lstStyle>
          <a:p/>
        </p:txBody>
      </p:sp>
      <p:sp>
        <p:nvSpPr>
          <p:cNvPr id="317" name="Google Shape;317;p25"/>
          <p:cNvSpPr txBox="1"/>
          <p:nvPr>
            <p:ph idx="14" type="subTitle"/>
          </p:nvPr>
        </p:nvSpPr>
        <p:spPr>
          <a:xfrm>
            <a:off x="3201413" y="3173750"/>
            <a:ext cx="1289400" cy="226200"/>
          </a:xfrm>
          <a:prstGeom prst="rect">
            <a:avLst/>
          </a:prstGeom>
        </p:spPr>
        <p:txBody>
          <a:bodyPr anchorCtr="0" anchor="t" bIns="0" lIns="0" spcFirstLastPara="1" rIns="0" wrap="square" tIns="0">
            <a:noAutofit/>
          </a:bodyPr>
          <a:lstStyle>
            <a:lvl1pPr lvl="0">
              <a:spcBef>
                <a:spcPts val="0"/>
              </a:spcBef>
              <a:spcAft>
                <a:spcPts val="0"/>
              </a:spcAft>
              <a:buNone/>
              <a:defRPr>
                <a:latin typeface="Figtree Light"/>
                <a:ea typeface="Figtree Light"/>
                <a:cs typeface="Figtree Light"/>
                <a:sym typeface="Figtree Light"/>
              </a:defRPr>
            </a:lvl1pPr>
            <a:lvl2pPr lvl="1">
              <a:spcBef>
                <a:spcPts val="0"/>
              </a:spcBef>
              <a:spcAft>
                <a:spcPts val="0"/>
              </a:spcAft>
              <a:buNone/>
              <a:defRPr>
                <a:latin typeface="Figtree Light"/>
                <a:ea typeface="Figtree Light"/>
                <a:cs typeface="Figtree Light"/>
                <a:sym typeface="Figtree Light"/>
              </a:defRPr>
            </a:lvl2pPr>
            <a:lvl3pPr lvl="2">
              <a:spcBef>
                <a:spcPts val="0"/>
              </a:spcBef>
              <a:spcAft>
                <a:spcPts val="0"/>
              </a:spcAft>
              <a:buNone/>
              <a:defRPr>
                <a:latin typeface="Figtree Light"/>
                <a:ea typeface="Figtree Light"/>
                <a:cs typeface="Figtree Light"/>
                <a:sym typeface="Figtree Light"/>
              </a:defRPr>
            </a:lvl3pPr>
            <a:lvl4pPr lvl="3">
              <a:spcBef>
                <a:spcPts val="0"/>
              </a:spcBef>
              <a:spcAft>
                <a:spcPts val="0"/>
              </a:spcAft>
              <a:buNone/>
              <a:defRPr>
                <a:latin typeface="Figtree Light"/>
                <a:ea typeface="Figtree Light"/>
                <a:cs typeface="Figtree Light"/>
                <a:sym typeface="Figtree Light"/>
              </a:defRPr>
            </a:lvl4pPr>
            <a:lvl5pPr lvl="4">
              <a:spcBef>
                <a:spcPts val="0"/>
              </a:spcBef>
              <a:spcAft>
                <a:spcPts val="0"/>
              </a:spcAft>
              <a:buNone/>
              <a:defRPr>
                <a:latin typeface="Figtree Light"/>
                <a:ea typeface="Figtree Light"/>
                <a:cs typeface="Figtree Light"/>
                <a:sym typeface="Figtree Light"/>
              </a:defRPr>
            </a:lvl5pPr>
            <a:lvl6pPr lvl="5">
              <a:spcBef>
                <a:spcPts val="0"/>
              </a:spcBef>
              <a:spcAft>
                <a:spcPts val="0"/>
              </a:spcAft>
              <a:buNone/>
              <a:defRPr>
                <a:latin typeface="Figtree Light"/>
                <a:ea typeface="Figtree Light"/>
                <a:cs typeface="Figtree Light"/>
                <a:sym typeface="Figtree Light"/>
              </a:defRPr>
            </a:lvl6pPr>
            <a:lvl7pPr lvl="6">
              <a:spcBef>
                <a:spcPts val="0"/>
              </a:spcBef>
              <a:spcAft>
                <a:spcPts val="0"/>
              </a:spcAft>
              <a:buNone/>
              <a:defRPr>
                <a:latin typeface="Figtree Light"/>
                <a:ea typeface="Figtree Light"/>
                <a:cs typeface="Figtree Light"/>
                <a:sym typeface="Figtree Light"/>
              </a:defRPr>
            </a:lvl7pPr>
            <a:lvl8pPr lvl="7">
              <a:spcBef>
                <a:spcPts val="0"/>
              </a:spcBef>
              <a:spcAft>
                <a:spcPts val="0"/>
              </a:spcAft>
              <a:buNone/>
              <a:defRPr>
                <a:latin typeface="Figtree Light"/>
                <a:ea typeface="Figtree Light"/>
                <a:cs typeface="Figtree Light"/>
                <a:sym typeface="Figtree Light"/>
              </a:defRPr>
            </a:lvl8pPr>
            <a:lvl9pPr lvl="8">
              <a:spcBef>
                <a:spcPts val="0"/>
              </a:spcBef>
              <a:spcAft>
                <a:spcPts val="0"/>
              </a:spcAft>
              <a:buNone/>
              <a:defRPr>
                <a:latin typeface="Figtree Light"/>
                <a:ea typeface="Figtree Light"/>
                <a:cs typeface="Figtree Light"/>
                <a:sym typeface="Figtree Light"/>
              </a:defRPr>
            </a:lvl9pPr>
          </a:lstStyle>
          <a:p/>
        </p:txBody>
      </p:sp>
      <p:sp>
        <p:nvSpPr>
          <p:cNvPr id="318" name="Google Shape;318;p25"/>
          <p:cNvSpPr txBox="1"/>
          <p:nvPr>
            <p:ph idx="15" type="subTitle"/>
          </p:nvPr>
        </p:nvSpPr>
        <p:spPr>
          <a:xfrm>
            <a:off x="3201413" y="3419421"/>
            <a:ext cx="1289400" cy="1254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3"/>
                </a:solidFill>
                <a:latin typeface="Jost"/>
                <a:ea typeface="Jost"/>
                <a:cs typeface="Jost"/>
                <a:sym typeface="Jost"/>
              </a:defRPr>
            </a:lvl1pPr>
            <a:lvl2pPr lvl="1">
              <a:spcBef>
                <a:spcPts val="0"/>
              </a:spcBef>
              <a:spcAft>
                <a:spcPts val="0"/>
              </a:spcAft>
              <a:buNone/>
              <a:defRPr sz="900">
                <a:solidFill>
                  <a:schemeClr val="accent3"/>
                </a:solidFill>
                <a:latin typeface="Jost"/>
                <a:ea typeface="Jost"/>
                <a:cs typeface="Jost"/>
                <a:sym typeface="Jost"/>
              </a:defRPr>
            </a:lvl2pPr>
            <a:lvl3pPr lvl="2">
              <a:spcBef>
                <a:spcPts val="0"/>
              </a:spcBef>
              <a:spcAft>
                <a:spcPts val="0"/>
              </a:spcAft>
              <a:buNone/>
              <a:defRPr sz="900">
                <a:solidFill>
                  <a:schemeClr val="accent3"/>
                </a:solidFill>
                <a:latin typeface="Jost"/>
                <a:ea typeface="Jost"/>
                <a:cs typeface="Jost"/>
                <a:sym typeface="Jost"/>
              </a:defRPr>
            </a:lvl3pPr>
            <a:lvl4pPr lvl="3">
              <a:spcBef>
                <a:spcPts val="0"/>
              </a:spcBef>
              <a:spcAft>
                <a:spcPts val="0"/>
              </a:spcAft>
              <a:buNone/>
              <a:defRPr sz="900">
                <a:solidFill>
                  <a:schemeClr val="accent3"/>
                </a:solidFill>
                <a:latin typeface="Jost"/>
                <a:ea typeface="Jost"/>
                <a:cs typeface="Jost"/>
                <a:sym typeface="Jost"/>
              </a:defRPr>
            </a:lvl4pPr>
            <a:lvl5pPr lvl="4">
              <a:spcBef>
                <a:spcPts val="0"/>
              </a:spcBef>
              <a:spcAft>
                <a:spcPts val="0"/>
              </a:spcAft>
              <a:buNone/>
              <a:defRPr sz="900">
                <a:solidFill>
                  <a:schemeClr val="accent3"/>
                </a:solidFill>
                <a:latin typeface="Jost"/>
                <a:ea typeface="Jost"/>
                <a:cs typeface="Jost"/>
                <a:sym typeface="Jost"/>
              </a:defRPr>
            </a:lvl5pPr>
            <a:lvl6pPr lvl="5">
              <a:spcBef>
                <a:spcPts val="0"/>
              </a:spcBef>
              <a:spcAft>
                <a:spcPts val="0"/>
              </a:spcAft>
              <a:buNone/>
              <a:defRPr sz="900">
                <a:solidFill>
                  <a:schemeClr val="accent3"/>
                </a:solidFill>
                <a:latin typeface="Jost"/>
                <a:ea typeface="Jost"/>
                <a:cs typeface="Jost"/>
                <a:sym typeface="Jost"/>
              </a:defRPr>
            </a:lvl6pPr>
            <a:lvl7pPr lvl="6">
              <a:spcBef>
                <a:spcPts val="0"/>
              </a:spcBef>
              <a:spcAft>
                <a:spcPts val="0"/>
              </a:spcAft>
              <a:buNone/>
              <a:defRPr sz="900">
                <a:solidFill>
                  <a:schemeClr val="accent3"/>
                </a:solidFill>
                <a:latin typeface="Jost"/>
                <a:ea typeface="Jost"/>
                <a:cs typeface="Jost"/>
                <a:sym typeface="Jost"/>
              </a:defRPr>
            </a:lvl7pPr>
            <a:lvl8pPr lvl="7">
              <a:spcBef>
                <a:spcPts val="0"/>
              </a:spcBef>
              <a:spcAft>
                <a:spcPts val="0"/>
              </a:spcAft>
              <a:buNone/>
              <a:defRPr sz="900">
                <a:solidFill>
                  <a:schemeClr val="accent3"/>
                </a:solidFill>
                <a:latin typeface="Jost"/>
                <a:ea typeface="Jost"/>
                <a:cs typeface="Jost"/>
                <a:sym typeface="Jost"/>
              </a:defRPr>
            </a:lvl8pPr>
            <a:lvl9pPr lvl="8">
              <a:spcBef>
                <a:spcPts val="0"/>
              </a:spcBef>
              <a:spcAft>
                <a:spcPts val="0"/>
              </a:spcAft>
              <a:buNone/>
              <a:defRPr sz="900">
                <a:solidFill>
                  <a:schemeClr val="accent3"/>
                </a:solidFill>
                <a:latin typeface="Jost"/>
                <a:ea typeface="Jost"/>
                <a:cs typeface="Jost"/>
                <a:sym typeface="Jost"/>
              </a:defRPr>
            </a:lvl9pPr>
          </a:lstStyle>
          <a:p/>
        </p:txBody>
      </p:sp>
      <p:sp>
        <p:nvSpPr>
          <p:cNvPr id="319" name="Google Shape;319;p25"/>
          <p:cNvSpPr txBox="1"/>
          <p:nvPr>
            <p:ph idx="16" type="body"/>
          </p:nvPr>
        </p:nvSpPr>
        <p:spPr>
          <a:xfrm>
            <a:off x="3201411" y="3851575"/>
            <a:ext cx="1289400" cy="714000"/>
          </a:xfrm>
          <a:prstGeom prst="rect">
            <a:avLst/>
          </a:prstGeom>
        </p:spPr>
        <p:txBody>
          <a:bodyPr anchorCtr="0" anchor="t" bIns="0" lIns="0" spcFirstLastPara="1" rIns="0" wrap="square" tIns="0">
            <a:noAutofit/>
          </a:bodyPr>
          <a:lstStyle>
            <a:lvl1pPr indent="-285750" lvl="0" marL="457200">
              <a:spcBef>
                <a:spcPts val="0"/>
              </a:spcBef>
              <a:spcAft>
                <a:spcPts val="0"/>
              </a:spcAft>
              <a:buClr>
                <a:schemeClr val="dk1"/>
              </a:buClr>
              <a:buSzPts val="900"/>
              <a:buFont typeface="Jost Light"/>
              <a:buChar char="●"/>
              <a:defRPr sz="900">
                <a:latin typeface="Jost Light"/>
                <a:ea typeface="Jost Light"/>
                <a:cs typeface="Jost Light"/>
                <a:sym typeface="Jost Light"/>
              </a:defRPr>
            </a:lvl1pPr>
            <a:lvl2pPr indent="-285750" lvl="1" marL="914400">
              <a:spcBef>
                <a:spcPts val="0"/>
              </a:spcBef>
              <a:spcAft>
                <a:spcPts val="0"/>
              </a:spcAft>
              <a:buClr>
                <a:schemeClr val="dk1"/>
              </a:buClr>
              <a:buSzPts val="900"/>
              <a:buFont typeface="Jost Light"/>
              <a:buChar char="○"/>
              <a:defRPr sz="900">
                <a:latin typeface="Jost Light"/>
                <a:ea typeface="Jost Light"/>
                <a:cs typeface="Jost Light"/>
                <a:sym typeface="Jost Light"/>
              </a:defRPr>
            </a:lvl2pPr>
            <a:lvl3pPr indent="-285750" lvl="2" marL="1371600">
              <a:spcBef>
                <a:spcPts val="0"/>
              </a:spcBef>
              <a:spcAft>
                <a:spcPts val="0"/>
              </a:spcAft>
              <a:buClr>
                <a:schemeClr val="dk1"/>
              </a:buClr>
              <a:buSzPts val="900"/>
              <a:buFont typeface="Jost Light"/>
              <a:buChar char="■"/>
              <a:defRPr sz="900">
                <a:latin typeface="Jost Light"/>
                <a:ea typeface="Jost Light"/>
                <a:cs typeface="Jost Light"/>
                <a:sym typeface="Jost Light"/>
              </a:defRPr>
            </a:lvl3pPr>
            <a:lvl4pPr indent="-285750" lvl="3" marL="1828800">
              <a:spcBef>
                <a:spcPts val="0"/>
              </a:spcBef>
              <a:spcAft>
                <a:spcPts val="0"/>
              </a:spcAft>
              <a:buClr>
                <a:schemeClr val="dk1"/>
              </a:buClr>
              <a:buSzPts val="900"/>
              <a:buFont typeface="Jost Light"/>
              <a:buChar char="●"/>
              <a:defRPr sz="900">
                <a:latin typeface="Jost Light"/>
                <a:ea typeface="Jost Light"/>
                <a:cs typeface="Jost Light"/>
                <a:sym typeface="Jost Light"/>
              </a:defRPr>
            </a:lvl4pPr>
            <a:lvl5pPr indent="-285750" lvl="4" marL="2286000">
              <a:spcBef>
                <a:spcPts val="0"/>
              </a:spcBef>
              <a:spcAft>
                <a:spcPts val="0"/>
              </a:spcAft>
              <a:buClr>
                <a:schemeClr val="dk1"/>
              </a:buClr>
              <a:buSzPts val="900"/>
              <a:buFont typeface="Jost Light"/>
              <a:buChar char="○"/>
              <a:defRPr sz="900">
                <a:latin typeface="Jost Light"/>
                <a:ea typeface="Jost Light"/>
                <a:cs typeface="Jost Light"/>
                <a:sym typeface="Jost Light"/>
              </a:defRPr>
            </a:lvl5pPr>
            <a:lvl6pPr indent="-285750" lvl="5" marL="2743200">
              <a:spcBef>
                <a:spcPts val="0"/>
              </a:spcBef>
              <a:spcAft>
                <a:spcPts val="0"/>
              </a:spcAft>
              <a:buClr>
                <a:schemeClr val="dk1"/>
              </a:buClr>
              <a:buSzPts val="900"/>
              <a:buFont typeface="Jost Light"/>
              <a:buChar char="■"/>
              <a:defRPr sz="900">
                <a:latin typeface="Jost Light"/>
                <a:ea typeface="Jost Light"/>
                <a:cs typeface="Jost Light"/>
                <a:sym typeface="Jost Light"/>
              </a:defRPr>
            </a:lvl6pPr>
            <a:lvl7pPr indent="-285750" lvl="6" marL="3200400">
              <a:spcBef>
                <a:spcPts val="0"/>
              </a:spcBef>
              <a:spcAft>
                <a:spcPts val="0"/>
              </a:spcAft>
              <a:buClr>
                <a:schemeClr val="dk1"/>
              </a:buClr>
              <a:buSzPts val="900"/>
              <a:buFont typeface="Jost Light"/>
              <a:buChar char="●"/>
              <a:defRPr sz="900">
                <a:latin typeface="Jost Light"/>
                <a:ea typeface="Jost Light"/>
                <a:cs typeface="Jost Light"/>
                <a:sym typeface="Jost Light"/>
              </a:defRPr>
            </a:lvl7pPr>
            <a:lvl8pPr indent="-285750" lvl="7" marL="3657600">
              <a:spcBef>
                <a:spcPts val="0"/>
              </a:spcBef>
              <a:spcAft>
                <a:spcPts val="0"/>
              </a:spcAft>
              <a:buClr>
                <a:schemeClr val="dk1"/>
              </a:buClr>
              <a:buSzPts val="900"/>
              <a:buFont typeface="Jost Light"/>
              <a:buChar char="○"/>
              <a:defRPr sz="900">
                <a:latin typeface="Jost Light"/>
                <a:ea typeface="Jost Light"/>
                <a:cs typeface="Jost Light"/>
                <a:sym typeface="Jost Light"/>
              </a:defRPr>
            </a:lvl8pPr>
            <a:lvl9pPr indent="-285750" lvl="8" marL="4114800">
              <a:spcBef>
                <a:spcPts val="0"/>
              </a:spcBef>
              <a:spcAft>
                <a:spcPts val="0"/>
              </a:spcAft>
              <a:buClr>
                <a:schemeClr val="dk1"/>
              </a:buClr>
              <a:buSzPts val="900"/>
              <a:buFont typeface="Jost Light"/>
              <a:buChar char="■"/>
              <a:defRPr sz="900">
                <a:latin typeface="Jost Light"/>
                <a:ea typeface="Jost Light"/>
                <a:cs typeface="Jost Light"/>
                <a:sym typeface="Jost Light"/>
              </a:defRPr>
            </a:lvl9pPr>
          </a:lstStyle>
          <a:p/>
        </p:txBody>
      </p:sp>
      <p:sp>
        <p:nvSpPr>
          <p:cNvPr id="320" name="Google Shape;320;p25"/>
          <p:cNvSpPr txBox="1"/>
          <p:nvPr>
            <p:ph idx="17" type="subTitle"/>
          </p:nvPr>
        </p:nvSpPr>
        <p:spPr>
          <a:xfrm>
            <a:off x="4652727" y="3173750"/>
            <a:ext cx="1289400" cy="226200"/>
          </a:xfrm>
          <a:prstGeom prst="rect">
            <a:avLst/>
          </a:prstGeom>
        </p:spPr>
        <p:txBody>
          <a:bodyPr anchorCtr="0" anchor="t" bIns="0" lIns="0" spcFirstLastPara="1" rIns="0" wrap="square" tIns="0">
            <a:noAutofit/>
          </a:bodyPr>
          <a:lstStyle>
            <a:lvl1pPr lvl="0">
              <a:spcBef>
                <a:spcPts val="0"/>
              </a:spcBef>
              <a:spcAft>
                <a:spcPts val="0"/>
              </a:spcAft>
              <a:buNone/>
              <a:defRPr>
                <a:latin typeface="Figtree Light"/>
                <a:ea typeface="Figtree Light"/>
                <a:cs typeface="Figtree Light"/>
                <a:sym typeface="Figtree Light"/>
              </a:defRPr>
            </a:lvl1pPr>
            <a:lvl2pPr lvl="1">
              <a:spcBef>
                <a:spcPts val="0"/>
              </a:spcBef>
              <a:spcAft>
                <a:spcPts val="0"/>
              </a:spcAft>
              <a:buNone/>
              <a:defRPr>
                <a:latin typeface="Figtree Light"/>
                <a:ea typeface="Figtree Light"/>
                <a:cs typeface="Figtree Light"/>
                <a:sym typeface="Figtree Light"/>
              </a:defRPr>
            </a:lvl2pPr>
            <a:lvl3pPr lvl="2">
              <a:spcBef>
                <a:spcPts val="0"/>
              </a:spcBef>
              <a:spcAft>
                <a:spcPts val="0"/>
              </a:spcAft>
              <a:buNone/>
              <a:defRPr>
                <a:latin typeface="Figtree Light"/>
                <a:ea typeface="Figtree Light"/>
                <a:cs typeface="Figtree Light"/>
                <a:sym typeface="Figtree Light"/>
              </a:defRPr>
            </a:lvl3pPr>
            <a:lvl4pPr lvl="3">
              <a:spcBef>
                <a:spcPts val="0"/>
              </a:spcBef>
              <a:spcAft>
                <a:spcPts val="0"/>
              </a:spcAft>
              <a:buNone/>
              <a:defRPr>
                <a:latin typeface="Figtree Light"/>
                <a:ea typeface="Figtree Light"/>
                <a:cs typeface="Figtree Light"/>
                <a:sym typeface="Figtree Light"/>
              </a:defRPr>
            </a:lvl4pPr>
            <a:lvl5pPr lvl="4">
              <a:spcBef>
                <a:spcPts val="0"/>
              </a:spcBef>
              <a:spcAft>
                <a:spcPts val="0"/>
              </a:spcAft>
              <a:buNone/>
              <a:defRPr>
                <a:latin typeface="Figtree Light"/>
                <a:ea typeface="Figtree Light"/>
                <a:cs typeface="Figtree Light"/>
                <a:sym typeface="Figtree Light"/>
              </a:defRPr>
            </a:lvl5pPr>
            <a:lvl6pPr lvl="5">
              <a:spcBef>
                <a:spcPts val="0"/>
              </a:spcBef>
              <a:spcAft>
                <a:spcPts val="0"/>
              </a:spcAft>
              <a:buNone/>
              <a:defRPr>
                <a:latin typeface="Figtree Light"/>
                <a:ea typeface="Figtree Light"/>
                <a:cs typeface="Figtree Light"/>
                <a:sym typeface="Figtree Light"/>
              </a:defRPr>
            </a:lvl6pPr>
            <a:lvl7pPr lvl="6">
              <a:spcBef>
                <a:spcPts val="0"/>
              </a:spcBef>
              <a:spcAft>
                <a:spcPts val="0"/>
              </a:spcAft>
              <a:buNone/>
              <a:defRPr>
                <a:latin typeface="Figtree Light"/>
                <a:ea typeface="Figtree Light"/>
                <a:cs typeface="Figtree Light"/>
                <a:sym typeface="Figtree Light"/>
              </a:defRPr>
            </a:lvl7pPr>
            <a:lvl8pPr lvl="7">
              <a:spcBef>
                <a:spcPts val="0"/>
              </a:spcBef>
              <a:spcAft>
                <a:spcPts val="0"/>
              </a:spcAft>
              <a:buNone/>
              <a:defRPr>
                <a:latin typeface="Figtree Light"/>
                <a:ea typeface="Figtree Light"/>
                <a:cs typeface="Figtree Light"/>
                <a:sym typeface="Figtree Light"/>
              </a:defRPr>
            </a:lvl8pPr>
            <a:lvl9pPr lvl="8">
              <a:spcBef>
                <a:spcPts val="0"/>
              </a:spcBef>
              <a:spcAft>
                <a:spcPts val="0"/>
              </a:spcAft>
              <a:buNone/>
              <a:defRPr>
                <a:latin typeface="Figtree Light"/>
                <a:ea typeface="Figtree Light"/>
                <a:cs typeface="Figtree Light"/>
                <a:sym typeface="Figtree Light"/>
              </a:defRPr>
            </a:lvl9pPr>
          </a:lstStyle>
          <a:p/>
        </p:txBody>
      </p:sp>
      <p:sp>
        <p:nvSpPr>
          <p:cNvPr id="321" name="Google Shape;321;p25"/>
          <p:cNvSpPr txBox="1"/>
          <p:nvPr>
            <p:ph idx="18" type="subTitle"/>
          </p:nvPr>
        </p:nvSpPr>
        <p:spPr>
          <a:xfrm>
            <a:off x="4652727" y="3419421"/>
            <a:ext cx="1289400" cy="1254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3"/>
                </a:solidFill>
                <a:latin typeface="Jost"/>
                <a:ea typeface="Jost"/>
                <a:cs typeface="Jost"/>
                <a:sym typeface="Jost"/>
              </a:defRPr>
            </a:lvl1pPr>
            <a:lvl2pPr lvl="1">
              <a:spcBef>
                <a:spcPts val="0"/>
              </a:spcBef>
              <a:spcAft>
                <a:spcPts val="0"/>
              </a:spcAft>
              <a:buNone/>
              <a:defRPr sz="900">
                <a:solidFill>
                  <a:schemeClr val="accent3"/>
                </a:solidFill>
                <a:latin typeface="Jost"/>
                <a:ea typeface="Jost"/>
                <a:cs typeface="Jost"/>
                <a:sym typeface="Jost"/>
              </a:defRPr>
            </a:lvl2pPr>
            <a:lvl3pPr lvl="2">
              <a:spcBef>
                <a:spcPts val="0"/>
              </a:spcBef>
              <a:spcAft>
                <a:spcPts val="0"/>
              </a:spcAft>
              <a:buNone/>
              <a:defRPr sz="900">
                <a:solidFill>
                  <a:schemeClr val="accent3"/>
                </a:solidFill>
                <a:latin typeface="Jost"/>
                <a:ea typeface="Jost"/>
                <a:cs typeface="Jost"/>
                <a:sym typeface="Jost"/>
              </a:defRPr>
            </a:lvl3pPr>
            <a:lvl4pPr lvl="3">
              <a:spcBef>
                <a:spcPts val="0"/>
              </a:spcBef>
              <a:spcAft>
                <a:spcPts val="0"/>
              </a:spcAft>
              <a:buNone/>
              <a:defRPr sz="900">
                <a:solidFill>
                  <a:schemeClr val="accent3"/>
                </a:solidFill>
                <a:latin typeface="Jost"/>
                <a:ea typeface="Jost"/>
                <a:cs typeface="Jost"/>
                <a:sym typeface="Jost"/>
              </a:defRPr>
            </a:lvl4pPr>
            <a:lvl5pPr lvl="4">
              <a:spcBef>
                <a:spcPts val="0"/>
              </a:spcBef>
              <a:spcAft>
                <a:spcPts val="0"/>
              </a:spcAft>
              <a:buNone/>
              <a:defRPr sz="900">
                <a:solidFill>
                  <a:schemeClr val="accent3"/>
                </a:solidFill>
                <a:latin typeface="Jost"/>
                <a:ea typeface="Jost"/>
                <a:cs typeface="Jost"/>
                <a:sym typeface="Jost"/>
              </a:defRPr>
            </a:lvl5pPr>
            <a:lvl6pPr lvl="5">
              <a:spcBef>
                <a:spcPts val="0"/>
              </a:spcBef>
              <a:spcAft>
                <a:spcPts val="0"/>
              </a:spcAft>
              <a:buNone/>
              <a:defRPr sz="900">
                <a:solidFill>
                  <a:schemeClr val="accent3"/>
                </a:solidFill>
                <a:latin typeface="Jost"/>
                <a:ea typeface="Jost"/>
                <a:cs typeface="Jost"/>
                <a:sym typeface="Jost"/>
              </a:defRPr>
            </a:lvl6pPr>
            <a:lvl7pPr lvl="6">
              <a:spcBef>
                <a:spcPts val="0"/>
              </a:spcBef>
              <a:spcAft>
                <a:spcPts val="0"/>
              </a:spcAft>
              <a:buNone/>
              <a:defRPr sz="900">
                <a:solidFill>
                  <a:schemeClr val="accent3"/>
                </a:solidFill>
                <a:latin typeface="Jost"/>
                <a:ea typeface="Jost"/>
                <a:cs typeface="Jost"/>
                <a:sym typeface="Jost"/>
              </a:defRPr>
            </a:lvl7pPr>
            <a:lvl8pPr lvl="7">
              <a:spcBef>
                <a:spcPts val="0"/>
              </a:spcBef>
              <a:spcAft>
                <a:spcPts val="0"/>
              </a:spcAft>
              <a:buNone/>
              <a:defRPr sz="900">
                <a:solidFill>
                  <a:schemeClr val="accent3"/>
                </a:solidFill>
                <a:latin typeface="Jost"/>
                <a:ea typeface="Jost"/>
                <a:cs typeface="Jost"/>
                <a:sym typeface="Jost"/>
              </a:defRPr>
            </a:lvl8pPr>
            <a:lvl9pPr lvl="8">
              <a:spcBef>
                <a:spcPts val="0"/>
              </a:spcBef>
              <a:spcAft>
                <a:spcPts val="0"/>
              </a:spcAft>
              <a:buNone/>
              <a:defRPr sz="900">
                <a:solidFill>
                  <a:schemeClr val="accent3"/>
                </a:solidFill>
                <a:latin typeface="Jost"/>
                <a:ea typeface="Jost"/>
                <a:cs typeface="Jost"/>
                <a:sym typeface="Jost"/>
              </a:defRPr>
            </a:lvl9pPr>
          </a:lstStyle>
          <a:p/>
        </p:txBody>
      </p:sp>
      <p:sp>
        <p:nvSpPr>
          <p:cNvPr id="322" name="Google Shape;322;p25"/>
          <p:cNvSpPr txBox="1"/>
          <p:nvPr>
            <p:ph idx="19" type="body"/>
          </p:nvPr>
        </p:nvSpPr>
        <p:spPr>
          <a:xfrm>
            <a:off x="4652725" y="3851575"/>
            <a:ext cx="1289400" cy="714000"/>
          </a:xfrm>
          <a:prstGeom prst="rect">
            <a:avLst/>
          </a:prstGeom>
        </p:spPr>
        <p:txBody>
          <a:bodyPr anchorCtr="0" anchor="t" bIns="0" lIns="0" spcFirstLastPara="1" rIns="0" wrap="square" tIns="0">
            <a:noAutofit/>
          </a:bodyPr>
          <a:lstStyle>
            <a:lvl1pPr indent="-285750" lvl="0" marL="457200">
              <a:spcBef>
                <a:spcPts val="0"/>
              </a:spcBef>
              <a:spcAft>
                <a:spcPts val="0"/>
              </a:spcAft>
              <a:buClr>
                <a:schemeClr val="dk1"/>
              </a:buClr>
              <a:buSzPts val="900"/>
              <a:buFont typeface="Jost Light"/>
              <a:buChar char="●"/>
              <a:defRPr sz="900">
                <a:latin typeface="Jost Light"/>
                <a:ea typeface="Jost Light"/>
                <a:cs typeface="Jost Light"/>
                <a:sym typeface="Jost Light"/>
              </a:defRPr>
            </a:lvl1pPr>
            <a:lvl2pPr indent="-285750" lvl="1" marL="914400">
              <a:spcBef>
                <a:spcPts val="0"/>
              </a:spcBef>
              <a:spcAft>
                <a:spcPts val="0"/>
              </a:spcAft>
              <a:buClr>
                <a:schemeClr val="dk1"/>
              </a:buClr>
              <a:buSzPts val="900"/>
              <a:buFont typeface="Jost Light"/>
              <a:buChar char="○"/>
              <a:defRPr sz="900">
                <a:latin typeface="Jost Light"/>
                <a:ea typeface="Jost Light"/>
                <a:cs typeface="Jost Light"/>
                <a:sym typeface="Jost Light"/>
              </a:defRPr>
            </a:lvl2pPr>
            <a:lvl3pPr indent="-285750" lvl="2" marL="1371600">
              <a:spcBef>
                <a:spcPts val="0"/>
              </a:spcBef>
              <a:spcAft>
                <a:spcPts val="0"/>
              </a:spcAft>
              <a:buClr>
                <a:schemeClr val="dk1"/>
              </a:buClr>
              <a:buSzPts val="900"/>
              <a:buFont typeface="Jost Light"/>
              <a:buChar char="■"/>
              <a:defRPr sz="900">
                <a:latin typeface="Jost Light"/>
                <a:ea typeface="Jost Light"/>
                <a:cs typeface="Jost Light"/>
                <a:sym typeface="Jost Light"/>
              </a:defRPr>
            </a:lvl3pPr>
            <a:lvl4pPr indent="-285750" lvl="3" marL="1828800">
              <a:spcBef>
                <a:spcPts val="0"/>
              </a:spcBef>
              <a:spcAft>
                <a:spcPts val="0"/>
              </a:spcAft>
              <a:buClr>
                <a:schemeClr val="dk1"/>
              </a:buClr>
              <a:buSzPts val="900"/>
              <a:buFont typeface="Jost Light"/>
              <a:buChar char="●"/>
              <a:defRPr sz="900">
                <a:latin typeface="Jost Light"/>
                <a:ea typeface="Jost Light"/>
                <a:cs typeface="Jost Light"/>
                <a:sym typeface="Jost Light"/>
              </a:defRPr>
            </a:lvl4pPr>
            <a:lvl5pPr indent="-285750" lvl="4" marL="2286000">
              <a:spcBef>
                <a:spcPts val="0"/>
              </a:spcBef>
              <a:spcAft>
                <a:spcPts val="0"/>
              </a:spcAft>
              <a:buClr>
                <a:schemeClr val="dk1"/>
              </a:buClr>
              <a:buSzPts val="900"/>
              <a:buFont typeface="Jost Light"/>
              <a:buChar char="○"/>
              <a:defRPr sz="900">
                <a:latin typeface="Jost Light"/>
                <a:ea typeface="Jost Light"/>
                <a:cs typeface="Jost Light"/>
                <a:sym typeface="Jost Light"/>
              </a:defRPr>
            </a:lvl5pPr>
            <a:lvl6pPr indent="-285750" lvl="5" marL="2743200">
              <a:spcBef>
                <a:spcPts val="0"/>
              </a:spcBef>
              <a:spcAft>
                <a:spcPts val="0"/>
              </a:spcAft>
              <a:buClr>
                <a:schemeClr val="dk1"/>
              </a:buClr>
              <a:buSzPts val="900"/>
              <a:buFont typeface="Jost Light"/>
              <a:buChar char="■"/>
              <a:defRPr sz="900">
                <a:latin typeface="Jost Light"/>
                <a:ea typeface="Jost Light"/>
                <a:cs typeface="Jost Light"/>
                <a:sym typeface="Jost Light"/>
              </a:defRPr>
            </a:lvl6pPr>
            <a:lvl7pPr indent="-285750" lvl="6" marL="3200400">
              <a:spcBef>
                <a:spcPts val="0"/>
              </a:spcBef>
              <a:spcAft>
                <a:spcPts val="0"/>
              </a:spcAft>
              <a:buClr>
                <a:schemeClr val="dk1"/>
              </a:buClr>
              <a:buSzPts val="900"/>
              <a:buFont typeface="Jost Light"/>
              <a:buChar char="●"/>
              <a:defRPr sz="900">
                <a:latin typeface="Jost Light"/>
                <a:ea typeface="Jost Light"/>
                <a:cs typeface="Jost Light"/>
                <a:sym typeface="Jost Light"/>
              </a:defRPr>
            </a:lvl7pPr>
            <a:lvl8pPr indent="-285750" lvl="7" marL="3657600">
              <a:spcBef>
                <a:spcPts val="0"/>
              </a:spcBef>
              <a:spcAft>
                <a:spcPts val="0"/>
              </a:spcAft>
              <a:buClr>
                <a:schemeClr val="dk1"/>
              </a:buClr>
              <a:buSzPts val="900"/>
              <a:buFont typeface="Jost Light"/>
              <a:buChar char="○"/>
              <a:defRPr sz="900">
                <a:latin typeface="Jost Light"/>
                <a:ea typeface="Jost Light"/>
                <a:cs typeface="Jost Light"/>
                <a:sym typeface="Jost Light"/>
              </a:defRPr>
            </a:lvl8pPr>
            <a:lvl9pPr indent="-285750" lvl="8" marL="4114800">
              <a:spcBef>
                <a:spcPts val="0"/>
              </a:spcBef>
              <a:spcAft>
                <a:spcPts val="0"/>
              </a:spcAft>
              <a:buClr>
                <a:schemeClr val="dk1"/>
              </a:buClr>
              <a:buSzPts val="900"/>
              <a:buFont typeface="Jost Light"/>
              <a:buChar char="■"/>
              <a:defRPr sz="900">
                <a:latin typeface="Jost Light"/>
                <a:ea typeface="Jost Light"/>
                <a:cs typeface="Jost Light"/>
                <a:sym typeface="Jost Light"/>
              </a:defRPr>
            </a:lvl9pPr>
          </a:lstStyle>
          <a:p/>
        </p:txBody>
      </p:sp>
      <p:sp>
        <p:nvSpPr>
          <p:cNvPr id="323" name="Google Shape;323;p25"/>
          <p:cNvSpPr txBox="1"/>
          <p:nvPr>
            <p:ph idx="20" type="subTitle"/>
          </p:nvPr>
        </p:nvSpPr>
        <p:spPr>
          <a:xfrm>
            <a:off x="7646687" y="3172725"/>
            <a:ext cx="1289400" cy="226200"/>
          </a:xfrm>
          <a:prstGeom prst="rect">
            <a:avLst/>
          </a:prstGeom>
        </p:spPr>
        <p:txBody>
          <a:bodyPr anchorCtr="0" anchor="t" bIns="0" lIns="0" spcFirstLastPara="1" rIns="0" wrap="square" tIns="0">
            <a:noAutofit/>
          </a:bodyPr>
          <a:lstStyle>
            <a:lvl1pPr lvl="0">
              <a:spcBef>
                <a:spcPts val="0"/>
              </a:spcBef>
              <a:spcAft>
                <a:spcPts val="0"/>
              </a:spcAft>
              <a:buNone/>
              <a:defRPr>
                <a:latin typeface="Figtree Light"/>
                <a:ea typeface="Figtree Light"/>
                <a:cs typeface="Figtree Light"/>
                <a:sym typeface="Figtree Light"/>
              </a:defRPr>
            </a:lvl1pPr>
            <a:lvl2pPr lvl="1">
              <a:spcBef>
                <a:spcPts val="0"/>
              </a:spcBef>
              <a:spcAft>
                <a:spcPts val="0"/>
              </a:spcAft>
              <a:buNone/>
              <a:defRPr>
                <a:latin typeface="Figtree Light"/>
                <a:ea typeface="Figtree Light"/>
                <a:cs typeface="Figtree Light"/>
                <a:sym typeface="Figtree Light"/>
              </a:defRPr>
            </a:lvl2pPr>
            <a:lvl3pPr lvl="2">
              <a:spcBef>
                <a:spcPts val="0"/>
              </a:spcBef>
              <a:spcAft>
                <a:spcPts val="0"/>
              </a:spcAft>
              <a:buNone/>
              <a:defRPr>
                <a:latin typeface="Figtree Light"/>
                <a:ea typeface="Figtree Light"/>
                <a:cs typeface="Figtree Light"/>
                <a:sym typeface="Figtree Light"/>
              </a:defRPr>
            </a:lvl3pPr>
            <a:lvl4pPr lvl="3">
              <a:spcBef>
                <a:spcPts val="0"/>
              </a:spcBef>
              <a:spcAft>
                <a:spcPts val="0"/>
              </a:spcAft>
              <a:buNone/>
              <a:defRPr>
                <a:latin typeface="Figtree Light"/>
                <a:ea typeface="Figtree Light"/>
                <a:cs typeface="Figtree Light"/>
                <a:sym typeface="Figtree Light"/>
              </a:defRPr>
            </a:lvl4pPr>
            <a:lvl5pPr lvl="4">
              <a:spcBef>
                <a:spcPts val="0"/>
              </a:spcBef>
              <a:spcAft>
                <a:spcPts val="0"/>
              </a:spcAft>
              <a:buNone/>
              <a:defRPr>
                <a:latin typeface="Figtree Light"/>
                <a:ea typeface="Figtree Light"/>
                <a:cs typeface="Figtree Light"/>
                <a:sym typeface="Figtree Light"/>
              </a:defRPr>
            </a:lvl5pPr>
            <a:lvl6pPr lvl="5">
              <a:spcBef>
                <a:spcPts val="0"/>
              </a:spcBef>
              <a:spcAft>
                <a:spcPts val="0"/>
              </a:spcAft>
              <a:buNone/>
              <a:defRPr>
                <a:latin typeface="Figtree Light"/>
                <a:ea typeface="Figtree Light"/>
                <a:cs typeface="Figtree Light"/>
                <a:sym typeface="Figtree Light"/>
              </a:defRPr>
            </a:lvl6pPr>
            <a:lvl7pPr lvl="6">
              <a:spcBef>
                <a:spcPts val="0"/>
              </a:spcBef>
              <a:spcAft>
                <a:spcPts val="0"/>
              </a:spcAft>
              <a:buNone/>
              <a:defRPr>
                <a:latin typeface="Figtree Light"/>
                <a:ea typeface="Figtree Light"/>
                <a:cs typeface="Figtree Light"/>
                <a:sym typeface="Figtree Light"/>
              </a:defRPr>
            </a:lvl7pPr>
            <a:lvl8pPr lvl="7">
              <a:spcBef>
                <a:spcPts val="0"/>
              </a:spcBef>
              <a:spcAft>
                <a:spcPts val="0"/>
              </a:spcAft>
              <a:buNone/>
              <a:defRPr>
                <a:latin typeface="Figtree Light"/>
                <a:ea typeface="Figtree Light"/>
                <a:cs typeface="Figtree Light"/>
                <a:sym typeface="Figtree Light"/>
              </a:defRPr>
            </a:lvl8pPr>
            <a:lvl9pPr lvl="8">
              <a:spcBef>
                <a:spcPts val="0"/>
              </a:spcBef>
              <a:spcAft>
                <a:spcPts val="0"/>
              </a:spcAft>
              <a:buNone/>
              <a:defRPr>
                <a:latin typeface="Figtree Light"/>
                <a:ea typeface="Figtree Light"/>
                <a:cs typeface="Figtree Light"/>
                <a:sym typeface="Figtree Light"/>
              </a:defRPr>
            </a:lvl9pPr>
          </a:lstStyle>
          <a:p/>
        </p:txBody>
      </p:sp>
      <p:sp>
        <p:nvSpPr>
          <p:cNvPr id="324" name="Google Shape;324;p25"/>
          <p:cNvSpPr txBox="1"/>
          <p:nvPr>
            <p:ph idx="21" type="subTitle"/>
          </p:nvPr>
        </p:nvSpPr>
        <p:spPr>
          <a:xfrm>
            <a:off x="7646687" y="3418396"/>
            <a:ext cx="1289400" cy="1254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3"/>
                </a:solidFill>
                <a:latin typeface="Jost"/>
                <a:ea typeface="Jost"/>
                <a:cs typeface="Jost"/>
                <a:sym typeface="Jost"/>
              </a:defRPr>
            </a:lvl1pPr>
            <a:lvl2pPr lvl="1">
              <a:spcBef>
                <a:spcPts val="0"/>
              </a:spcBef>
              <a:spcAft>
                <a:spcPts val="0"/>
              </a:spcAft>
              <a:buNone/>
              <a:defRPr sz="900">
                <a:solidFill>
                  <a:schemeClr val="accent3"/>
                </a:solidFill>
                <a:latin typeface="Jost"/>
                <a:ea typeface="Jost"/>
                <a:cs typeface="Jost"/>
                <a:sym typeface="Jost"/>
              </a:defRPr>
            </a:lvl2pPr>
            <a:lvl3pPr lvl="2">
              <a:spcBef>
                <a:spcPts val="0"/>
              </a:spcBef>
              <a:spcAft>
                <a:spcPts val="0"/>
              </a:spcAft>
              <a:buNone/>
              <a:defRPr sz="900">
                <a:solidFill>
                  <a:schemeClr val="accent3"/>
                </a:solidFill>
                <a:latin typeface="Jost"/>
                <a:ea typeface="Jost"/>
                <a:cs typeface="Jost"/>
                <a:sym typeface="Jost"/>
              </a:defRPr>
            </a:lvl3pPr>
            <a:lvl4pPr lvl="3">
              <a:spcBef>
                <a:spcPts val="0"/>
              </a:spcBef>
              <a:spcAft>
                <a:spcPts val="0"/>
              </a:spcAft>
              <a:buNone/>
              <a:defRPr sz="900">
                <a:solidFill>
                  <a:schemeClr val="accent3"/>
                </a:solidFill>
                <a:latin typeface="Jost"/>
                <a:ea typeface="Jost"/>
                <a:cs typeface="Jost"/>
                <a:sym typeface="Jost"/>
              </a:defRPr>
            </a:lvl4pPr>
            <a:lvl5pPr lvl="4">
              <a:spcBef>
                <a:spcPts val="0"/>
              </a:spcBef>
              <a:spcAft>
                <a:spcPts val="0"/>
              </a:spcAft>
              <a:buNone/>
              <a:defRPr sz="900">
                <a:solidFill>
                  <a:schemeClr val="accent3"/>
                </a:solidFill>
                <a:latin typeface="Jost"/>
                <a:ea typeface="Jost"/>
                <a:cs typeface="Jost"/>
                <a:sym typeface="Jost"/>
              </a:defRPr>
            </a:lvl5pPr>
            <a:lvl6pPr lvl="5">
              <a:spcBef>
                <a:spcPts val="0"/>
              </a:spcBef>
              <a:spcAft>
                <a:spcPts val="0"/>
              </a:spcAft>
              <a:buNone/>
              <a:defRPr sz="900">
                <a:solidFill>
                  <a:schemeClr val="accent3"/>
                </a:solidFill>
                <a:latin typeface="Jost"/>
                <a:ea typeface="Jost"/>
                <a:cs typeface="Jost"/>
                <a:sym typeface="Jost"/>
              </a:defRPr>
            </a:lvl6pPr>
            <a:lvl7pPr lvl="6">
              <a:spcBef>
                <a:spcPts val="0"/>
              </a:spcBef>
              <a:spcAft>
                <a:spcPts val="0"/>
              </a:spcAft>
              <a:buNone/>
              <a:defRPr sz="900">
                <a:solidFill>
                  <a:schemeClr val="accent3"/>
                </a:solidFill>
                <a:latin typeface="Jost"/>
                <a:ea typeface="Jost"/>
                <a:cs typeface="Jost"/>
                <a:sym typeface="Jost"/>
              </a:defRPr>
            </a:lvl7pPr>
            <a:lvl8pPr lvl="7">
              <a:spcBef>
                <a:spcPts val="0"/>
              </a:spcBef>
              <a:spcAft>
                <a:spcPts val="0"/>
              </a:spcAft>
              <a:buNone/>
              <a:defRPr sz="900">
                <a:solidFill>
                  <a:schemeClr val="accent3"/>
                </a:solidFill>
                <a:latin typeface="Jost"/>
                <a:ea typeface="Jost"/>
                <a:cs typeface="Jost"/>
                <a:sym typeface="Jost"/>
              </a:defRPr>
            </a:lvl8pPr>
            <a:lvl9pPr lvl="8">
              <a:spcBef>
                <a:spcPts val="0"/>
              </a:spcBef>
              <a:spcAft>
                <a:spcPts val="0"/>
              </a:spcAft>
              <a:buNone/>
              <a:defRPr sz="900">
                <a:solidFill>
                  <a:schemeClr val="accent3"/>
                </a:solidFill>
                <a:latin typeface="Jost"/>
                <a:ea typeface="Jost"/>
                <a:cs typeface="Jost"/>
                <a:sym typeface="Jost"/>
              </a:defRPr>
            </a:lvl9pPr>
          </a:lstStyle>
          <a:p/>
        </p:txBody>
      </p:sp>
      <p:sp>
        <p:nvSpPr>
          <p:cNvPr id="325" name="Google Shape;325;p25"/>
          <p:cNvSpPr txBox="1"/>
          <p:nvPr>
            <p:ph idx="22" type="body"/>
          </p:nvPr>
        </p:nvSpPr>
        <p:spPr>
          <a:xfrm>
            <a:off x="7646686" y="3850550"/>
            <a:ext cx="1289400" cy="714000"/>
          </a:xfrm>
          <a:prstGeom prst="rect">
            <a:avLst/>
          </a:prstGeom>
        </p:spPr>
        <p:txBody>
          <a:bodyPr anchorCtr="0" anchor="t" bIns="0" lIns="0" spcFirstLastPara="1" rIns="0" wrap="square" tIns="0">
            <a:noAutofit/>
          </a:bodyPr>
          <a:lstStyle>
            <a:lvl1pPr indent="-285750" lvl="0" marL="457200">
              <a:spcBef>
                <a:spcPts val="0"/>
              </a:spcBef>
              <a:spcAft>
                <a:spcPts val="0"/>
              </a:spcAft>
              <a:buClr>
                <a:schemeClr val="dk1"/>
              </a:buClr>
              <a:buSzPts val="900"/>
              <a:buFont typeface="Jost Light"/>
              <a:buChar char="●"/>
              <a:defRPr sz="900">
                <a:latin typeface="Jost Light"/>
                <a:ea typeface="Jost Light"/>
                <a:cs typeface="Jost Light"/>
                <a:sym typeface="Jost Light"/>
              </a:defRPr>
            </a:lvl1pPr>
            <a:lvl2pPr indent="-285750" lvl="1" marL="914400">
              <a:spcBef>
                <a:spcPts val="0"/>
              </a:spcBef>
              <a:spcAft>
                <a:spcPts val="0"/>
              </a:spcAft>
              <a:buClr>
                <a:schemeClr val="dk1"/>
              </a:buClr>
              <a:buSzPts val="900"/>
              <a:buFont typeface="Jost Light"/>
              <a:buChar char="○"/>
              <a:defRPr sz="900">
                <a:latin typeface="Jost Light"/>
                <a:ea typeface="Jost Light"/>
                <a:cs typeface="Jost Light"/>
                <a:sym typeface="Jost Light"/>
              </a:defRPr>
            </a:lvl2pPr>
            <a:lvl3pPr indent="-285750" lvl="2" marL="1371600">
              <a:spcBef>
                <a:spcPts val="0"/>
              </a:spcBef>
              <a:spcAft>
                <a:spcPts val="0"/>
              </a:spcAft>
              <a:buClr>
                <a:schemeClr val="dk1"/>
              </a:buClr>
              <a:buSzPts val="900"/>
              <a:buFont typeface="Jost Light"/>
              <a:buChar char="■"/>
              <a:defRPr sz="900">
                <a:latin typeface="Jost Light"/>
                <a:ea typeface="Jost Light"/>
                <a:cs typeface="Jost Light"/>
                <a:sym typeface="Jost Light"/>
              </a:defRPr>
            </a:lvl3pPr>
            <a:lvl4pPr indent="-285750" lvl="3" marL="1828800">
              <a:spcBef>
                <a:spcPts val="0"/>
              </a:spcBef>
              <a:spcAft>
                <a:spcPts val="0"/>
              </a:spcAft>
              <a:buClr>
                <a:schemeClr val="dk1"/>
              </a:buClr>
              <a:buSzPts val="900"/>
              <a:buFont typeface="Jost Light"/>
              <a:buChar char="●"/>
              <a:defRPr sz="900">
                <a:latin typeface="Jost Light"/>
                <a:ea typeface="Jost Light"/>
                <a:cs typeface="Jost Light"/>
                <a:sym typeface="Jost Light"/>
              </a:defRPr>
            </a:lvl4pPr>
            <a:lvl5pPr indent="-285750" lvl="4" marL="2286000">
              <a:spcBef>
                <a:spcPts val="0"/>
              </a:spcBef>
              <a:spcAft>
                <a:spcPts val="0"/>
              </a:spcAft>
              <a:buClr>
                <a:schemeClr val="dk1"/>
              </a:buClr>
              <a:buSzPts val="900"/>
              <a:buFont typeface="Jost Light"/>
              <a:buChar char="○"/>
              <a:defRPr sz="900">
                <a:latin typeface="Jost Light"/>
                <a:ea typeface="Jost Light"/>
                <a:cs typeface="Jost Light"/>
                <a:sym typeface="Jost Light"/>
              </a:defRPr>
            </a:lvl5pPr>
            <a:lvl6pPr indent="-285750" lvl="5" marL="2743200">
              <a:spcBef>
                <a:spcPts val="0"/>
              </a:spcBef>
              <a:spcAft>
                <a:spcPts val="0"/>
              </a:spcAft>
              <a:buClr>
                <a:schemeClr val="dk1"/>
              </a:buClr>
              <a:buSzPts val="900"/>
              <a:buFont typeface="Jost Light"/>
              <a:buChar char="■"/>
              <a:defRPr sz="900">
                <a:latin typeface="Jost Light"/>
                <a:ea typeface="Jost Light"/>
                <a:cs typeface="Jost Light"/>
                <a:sym typeface="Jost Light"/>
              </a:defRPr>
            </a:lvl6pPr>
            <a:lvl7pPr indent="-285750" lvl="6" marL="3200400">
              <a:spcBef>
                <a:spcPts val="0"/>
              </a:spcBef>
              <a:spcAft>
                <a:spcPts val="0"/>
              </a:spcAft>
              <a:buClr>
                <a:schemeClr val="dk1"/>
              </a:buClr>
              <a:buSzPts val="900"/>
              <a:buFont typeface="Jost Light"/>
              <a:buChar char="●"/>
              <a:defRPr sz="900">
                <a:latin typeface="Jost Light"/>
                <a:ea typeface="Jost Light"/>
                <a:cs typeface="Jost Light"/>
                <a:sym typeface="Jost Light"/>
              </a:defRPr>
            </a:lvl7pPr>
            <a:lvl8pPr indent="-285750" lvl="7" marL="3657600">
              <a:spcBef>
                <a:spcPts val="0"/>
              </a:spcBef>
              <a:spcAft>
                <a:spcPts val="0"/>
              </a:spcAft>
              <a:buClr>
                <a:schemeClr val="dk1"/>
              </a:buClr>
              <a:buSzPts val="900"/>
              <a:buFont typeface="Jost Light"/>
              <a:buChar char="○"/>
              <a:defRPr sz="900">
                <a:latin typeface="Jost Light"/>
                <a:ea typeface="Jost Light"/>
                <a:cs typeface="Jost Light"/>
                <a:sym typeface="Jost Light"/>
              </a:defRPr>
            </a:lvl8pPr>
            <a:lvl9pPr indent="-285750" lvl="8" marL="4114800">
              <a:spcBef>
                <a:spcPts val="0"/>
              </a:spcBef>
              <a:spcAft>
                <a:spcPts val="0"/>
              </a:spcAft>
              <a:buClr>
                <a:schemeClr val="dk1"/>
              </a:buClr>
              <a:buSzPts val="900"/>
              <a:buFont typeface="Jost Light"/>
              <a:buChar char="■"/>
              <a:defRPr sz="900">
                <a:latin typeface="Jost Light"/>
                <a:ea typeface="Jost Light"/>
                <a:cs typeface="Jost Light"/>
                <a:sym typeface="Jost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Alt 2">
  <p:cSld name="CUSTOM_8_1_1_1_1_1_1_1_1_1_1_1_1_1_1_1_1_1_1_1_1_1_1_1_1_1_1_1_1_1_1_2_1">
    <p:spTree>
      <p:nvGrpSpPr>
        <p:cNvPr id="326" name="Shape 326"/>
        <p:cNvGrpSpPr/>
        <p:nvPr/>
      </p:nvGrpSpPr>
      <p:grpSpPr>
        <a:xfrm>
          <a:off x="0" y="0"/>
          <a:ext cx="0" cy="0"/>
          <a:chOff x="0" y="0"/>
          <a:chExt cx="0" cy="0"/>
        </a:xfrm>
      </p:grpSpPr>
      <p:sp>
        <p:nvSpPr>
          <p:cNvPr id="327" name="Google Shape;327;p26"/>
          <p:cNvSpPr/>
          <p:nvPr/>
        </p:nvSpPr>
        <p:spPr>
          <a:xfrm rot="-5400000">
            <a:off x="0" y="816600"/>
            <a:ext cx="4326900" cy="4326900"/>
          </a:xfrm>
          <a:prstGeom prst="rect">
            <a:avLst/>
          </a:prstGeom>
          <a:gradFill>
            <a:gsLst>
              <a:gs pos="0">
                <a:schemeClr val="lt2"/>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328" name="Google Shape;328;p26"/>
          <p:cNvSpPr/>
          <p:nvPr/>
        </p:nvSpPr>
        <p:spPr>
          <a:xfrm rot="5400000">
            <a:off x="4817100" y="0"/>
            <a:ext cx="4326900" cy="4326900"/>
          </a:xfrm>
          <a:prstGeom prst="rect">
            <a:avLst/>
          </a:prstGeom>
          <a:gradFill>
            <a:gsLst>
              <a:gs pos="0">
                <a:schemeClr val="accent6"/>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329" name="Google Shape;329;p26"/>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330" name="Google Shape;330;p26"/>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331" name="Google Shape;331;p26"/>
          <p:cNvSpPr/>
          <p:nvPr/>
        </p:nvSpPr>
        <p:spPr>
          <a:xfrm>
            <a:off x="228650" y="457200"/>
            <a:ext cx="8686800" cy="4226400"/>
          </a:xfrm>
          <a:prstGeom prst="roundRect">
            <a:avLst>
              <a:gd fmla="val 6822"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gtree"/>
                <a:ea typeface="Figtree"/>
                <a:cs typeface="Figtree"/>
                <a:sym typeface="Figtree"/>
              </a:rPr>
              <a:t>v</a:t>
            </a:r>
            <a:endParaRPr>
              <a:solidFill>
                <a:schemeClr val="lt1"/>
              </a:solidFill>
              <a:latin typeface="Figtree"/>
              <a:ea typeface="Figtree"/>
              <a:cs typeface="Figtree"/>
              <a:sym typeface="Figtree"/>
            </a:endParaRPr>
          </a:p>
        </p:txBody>
      </p:sp>
      <p:sp>
        <p:nvSpPr>
          <p:cNvPr id="332" name="Google Shape;332;p26"/>
          <p:cNvSpPr txBox="1"/>
          <p:nvPr>
            <p:ph idx="3" type="title"/>
          </p:nvPr>
        </p:nvSpPr>
        <p:spPr>
          <a:xfrm>
            <a:off x="1254050" y="1703407"/>
            <a:ext cx="6636000" cy="12795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None/>
              <a:defRPr sz="8000"/>
            </a:lvl1pPr>
            <a:lvl2pPr lvl="1" algn="ctr">
              <a:lnSpc>
                <a:spcPct val="90000"/>
              </a:lnSpc>
              <a:spcBef>
                <a:spcPts val="0"/>
              </a:spcBef>
              <a:spcAft>
                <a:spcPts val="0"/>
              </a:spcAft>
              <a:buClr>
                <a:schemeClr val="dk1"/>
              </a:buClr>
              <a:buSzPts val="8000"/>
              <a:buFont typeface="Figtree"/>
              <a:buNone/>
              <a:defRPr sz="8000">
                <a:solidFill>
                  <a:schemeClr val="dk1"/>
                </a:solidFill>
                <a:latin typeface="Figtree"/>
                <a:ea typeface="Figtree"/>
                <a:cs typeface="Figtree"/>
                <a:sym typeface="Figtree"/>
              </a:defRPr>
            </a:lvl2pPr>
            <a:lvl3pPr lvl="2" algn="ctr">
              <a:lnSpc>
                <a:spcPct val="90000"/>
              </a:lnSpc>
              <a:spcBef>
                <a:spcPts val="0"/>
              </a:spcBef>
              <a:spcAft>
                <a:spcPts val="0"/>
              </a:spcAft>
              <a:buClr>
                <a:schemeClr val="dk1"/>
              </a:buClr>
              <a:buSzPts val="8000"/>
              <a:buFont typeface="Figtree"/>
              <a:buNone/>
              <a:defRPr sz="8000">
                <a:solidFill>
                  <a:schemeClr val="dk1"/>
                </a:solidFill>
                <a:latin typeface="Figtree"/>
                <a:ea typeface="Figtree"/>
                <a:cs typeface="Figtree"/>
                <a:sym typeface="Figtree"/>
              </a:defRPr>
            </a:lvl3pPr>
            <a:lvl4pPr lvl="3" algn="ctr">
              <a:lnSpc>
                <a:spcPct val="90000"/>
              </a:lnSpc>
              <a:spcBef>
                <a:spcPts val="0"/>
              </a:spcBef>
              <a:spcAft>
                <a:spcPts val="0"/>
              </a:spcAft>
              <a:buClr>
                <a:schemeClr val="dk1"/>
              </a:buClr>
              <a:buSzPts val="8000"/>
              <a:buFont typeface="Figtree"/>
              <a:buNone/>
              <a:defRPr sz="8000">
                <a:solidFill>
                  <a:schemeClr val="dk1"/>
                </a:solidFill>
                <a:latin typeface="Figtree"/>
                <a:ea typeface="Figtree"/>
                <a:cs typeface="Figtree"/>
                <a:sym typeface="Figtree"/>
              </a:defRPr>
            </a:lvl4pPr>
            <a:lvl5pPr lvl="4" algn="ctr">
              <a:lnSpc>
                <a:spcPct val="90000"/>
              </a:lnSpc>
              <a:spcBef>
                <a:spcPts val="0"/>
              </a:spcBef>
              <a:spcAft>
                <a:spcPts val="0"/>
              </a:spcAft>
              <a:buClr>
                <a:schemeClr val="dk1"/>
              </a:buClr>
              <a:buSzPts val="8000"/>
              <a:buFont typeface="Figtree"/>
              <a:buNone/>
              <a:defRPr sz="8000">
                <a:solidFill>
                  <a:schemeClr val="dk1"/>
                </a:solidFill>
                <a:latin typeface="Figtree"/>
                <a:ea typeface="Figtree"/>
                <a:cs typeface="Figtree"/>
                <a:sym typeface="Figtree"/>
              </a:defRPr>
            </a:lvl5pPr>
            <a:lvl6pPr lvl="5" algn="ctr">
              <a:lnSpc>
                <a:spcPct val="90000"/>
              </a:lnSpc>
              <a:spcBef>
                <a:spcPts val="0"/>
              </a:spcBef>
              <a:spcAft>
                <a:spcPts val="0"/>
              </a:spcAft>
              <a:buClr>
                <a:schemeClr val="dk1"/>
              </a:buClr>
              <a:buSzPts val="8000"/>
              <a:buFont typeface="Figtree"/>
              <a:buNone/>
              <a:defRPr sz="8000">
                <a:solidFill>
                  <a:schemeClr val="dk1"/>
                </a:solidFill>
                <a:latin typeface="Figtree"/>
                <a:ea typeface="Figtree"/>
                <a:cs typeface="Figtree"/>
                <a:sym typeface="Figtree"/>
              </a:defRPr>
            </a:lvl6pPr>
            <a:lvl7pPr lvl="6" algn="ctr">
              <a:lnSpc>
                <a:spcPct val="90000"/>
              </a:lnSpc>
              <a:spcBef>
                <a:spcPts val="0"/>
              </a:spcBef>
              <a:spcAft>
                <a:spcPts val="0"/>
              </a:spcAft>
              <a:buClr>
                <a:schemeClr val="dk1"/>
              </a:buClr>
              <a:buSzPts val="8000"/>
              <a:buFont typeface="Figtree"/>
              <a:buNone/>
              <a:defRPr sz="8000">
                <a:solidFill>
                  <a:schemeClr val="dk1"/>
                </a:solidFill>
                <a:latin typeface="Figtree"/>
                <a:ea typeface="Figtree"/>
                <a:cs typeface="Figtree"/>
                <a:sym typeface="Figtree"/>
              </a:defRPr>
            </a:lvl7pPr>
            <a:lvl8pPr lvl="7" algn="ctr">
              <a:lnSpc>
                <a:spcPct val="90000"/>
              </a:lnSpc>
              <a:spcBef>
                <a:spcPts val="0"/>
              </a:spcBef>
              <a:spcAft>
                <a:spcPts val="0"/>
              </a:spcAft>
              <a:buClr>
                <a:schemeClr val="dk1"/>
              </a:buClr>
              <a:buSzPts val="8000"/>
              <a:buFont typeface="Figtree"/>
              <a:buNone/>
              <a:defRPr sz="8000">
                <a:solidFill>
                  <a:schemeClr val="dk1"/>
                </a:solidFill>
                <a:latin typeface="Figtree"/>
                <a:ea typeface="Figtree"/>
                <a:cs typeface="Figtree"/>
                <a:sym typeface="Figtree"/>
              </a:defRPr>
            </a:lvl8pPr>
            <a:lvl9pPr lvl="8" algn="ctr">
              <a:lnSpc>
                <a:spcPct val="90000"/>
              </a:lnSpc>
              <a:spcBef>
                <a:spcPts val="0"/>
              </a:spcBef>
              <a:spcAft>
                <a:spcPts val="0"/>
              </a:spcAft>
              <a:buClr>
                <a:schemeClr val="dk1"/>
              </a:buClr>
              <a:buSzPts val="8000"/>
              <a:buFont typeface="Figtree"/>
              <a:buNone/>
              <a:defRPr sz="8000">
                <a:solidFill>
                  <a:schemeClr val="dk1"/>
                </a:solidFill>
                <a:latin typeface="Figtree"/>
                <a:ea typeface="Figtree"/>
                <a:cs typeface="Figtree"/>
                <a:sym typeface="Figtree"/>
              </a:defRPr>
            </a:lvl9pPr>
          </a:lstStyle>
          <a:p/>
        </p:txBody>
      </p:sp>
      <p:sp>
        <p:nvSpPr>
          <p:cNvPr id="333" name="Google Shape;333;p26"/>
          <p:cNvSpPr txBox="1"/>
          <p:nvPr>
            <p:ph idx="1" type="subTitle"/>
          </p:nvPr>
        </p:nvSpPr>
        <p:spPr>
          <a:xfrm>
            <a:off x="1643100" y="2881050"/>
            <a:ext cx="5857800" cy="4317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a:solidFill>
                  <a:schemeClr val="dk2"/>
                </a:solidFill>
                <a:latin typeface="Jost"/>
                <a:ea typeface="Jost"/>
                <a:cs typeface="Jost"/>
                <a:sym typeface="Jost"/>
              </a:defRPr>
            </a:lvl1pPr>
            <a:lvl2pPr lvl="1" algn="ctr">
              <a:lnSpc>
                <a:spcPct val="95000"/>
              </a:lnSpc>
              <a:spcBef>
                <a:spcPts val="0"/>
              </a:spcBef>
              <a:spcAft>
                <a:spcPts val="0"/>
              </a:spcAft>
              <a:buNone/>
              <a:defRPr>
                <a:solidFill>
                  <a:schemeClr val="dk2"/>
                </a:solidFill>
                <a:latin typeface="Jost"/>
                <a:ea typeface="Jost"/>
                <a:cs typeface="Jost"/>
                <a:sym typeface="Jost"/>
              </a:defRPr>
            </a:lvl2pPr>
            <a:lvl3pPr lvl="2" algn="ctr">
              <a:lnSpc>
                <a:spcPct val="95000"/>
              </a:lnSpc>
              <a:spcBef>
                <a:spcPts val="0"/>
              </a:spcBef>
              <a:spcAft>
                <a:spcPts val="0"/>
              </a:spcAft>
              <a:buNone/>
              <a:defRPr>
                <a:solidFill>
                  <a:schemeClr val="dk2"/>
                </a:solidFill>
                <a:latin typeface="Jost"/>
                <a:ea typeface="Jost"/>
                <a:cs typeface="Jost"/>
                <a:sym typeface="Jost"/>
              </a:defRPr>
            </a:lvl3pPr>
            <a:lvl4pPr lvl="3" algn="ctr">
              <a:lnSpc>
                <a:spcPct val="95000"/>
              </a:lnSpc>
              <a:spcBef>
                <a:spcPts val="0"/>
              </a:spcBef>
              <a:spcAft>
                <a:spcPts val="0"/>
              </a:spcAft>
              <a:buNone/>
              <a:defRPr>
                <a:solidFill>
                  <a:schemeClr val="dk2"/>
                </a:solidFill>
                <a:latin typeface="Jost"/>
                <a:ea typeface="Jost"/>
                <a:cs typeface="Jost"/>
                <a:sym typeface="Jost"/>
              </a:defRPr>
            </a:lvl4pPr>
            <a:lvl5pPr lvl="4" algn="ctr">
              <a:lnSpc>
                <a:spcPct val="95000"/>
              </a:lnSpc>
              <a:spcBef>
                <a:spcPts val="0"/>
              </a:spcBef>
              <a:spcAft>
                <a:spcPts val="0"/>
              </a:spcAft>
              <a:buNone/>
              <a:defRPr>
                <a:solidFill>
                  <a:schemeClr val="dk2"/>
                </a:solidFill>
                <a:latin typeface="Jost"/>
                <a:ea typeface="Jost"/>
                <a:cs typeface="Jost"/>
                <a:sym typeface="Jost"/>
              </a:defRPr>
            </a:lvl5pPr>
            <a:lvl6pPr lvl="5" algn="ctr">
              <a:lnSpc>
                <a:spcPct val="95000"/>
              </a:lnSpc>
              <a:spcBef>
                <a:spcPts val="0"/>
              </a:spcBef>
              <a:spcAft>
                <a:spcPts val="0"/>
              </a:spcAft>
              <a:buNone/>
              <a:defRPr>
                <a:solidFill>
                  <a:schemeClr val="dk2"/>
                </a:solidFill>
                <a:latin typeface="Jost"/>
                <a:ea typeface="Jost"/>
                <a:cs typeface="Jost"/>
                <a:sym typeface="Jost"/>
              </a:defRPr>
            </a:lvl6pPr>
            <a:lvl7pPr lvl="6" algn="ctr">
              <a:lnSpc>
                <a:spcPct val="95000"/>
              </a:lnSpc>
              <a:spcBef>
                <a:spcPts val="0"/>
              </a:spcBef>
              <a:spcAft>
                <a:spcPts val="0"/>
              </a:spcAft>
              <a:buNone/>
              <a:defRPr>
                <a:solidFill>
                  <a:schemeClr val="dk2"/>
                </a:solidFill>
                <a:latin typeface="Jost"/>
                <a:ea typeface="Jost"/>
                <a:cs typeface="Jost"/>
                <a:sym typeface="Jost"/>
              </a:defRPr>
            </a:lvl7pPr>
            <a:lvl8pPr lvl="7" algn="ctr">
              <a:lnSpc>
                <a:spcPct val="95000"/>
              </a:lnSpc>
              <a:spcBef>
                <a:spcPts val="0"/>
              </a:spcBef>
              <a:spcAft>
                <a:spcPts val="0"/>
              </a:spcAft>
              <a:buNone/>
              <a:defRPr>
                <a:solidFill>
                  <a:schemeClr val="dk2"/>
                </a:solidFill>
                <a:latin typeface="Jost"/>
                <a:ea typeface="Jost"/>
                <a:cs typeface="Jost"/>
                <a:sym typeface="Jost"/>
              </a:defRPr>
            </a:lvl8pPr>
            <a:lvl9pPr lvl="8" algn="ctr">
              <a:lnSpc>
                <a:spcPct val="95000"/>
              </a:lnSpc>
              <a:spcBef>
                <a:spcPts val="0"/>
              </a:spcBef>
              <a:spcAft>
                <a:spcPts val="0"/>
              </a:spcAft>
              <a:buNone/>
              <a:defRPr>
                <a:solidFill>
                  <a:schemeClr val="dk2"/>
                </a:solidFill>
                <a:latin typeface="Jost"/>
                <a:ea typeface="Jost"/>
                <a:cs typeface="Jost"/>
                <a:sym typeface="Jos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34" name="Shape 334"/>
        <p:cNvGrpSpPr/>
        <p:nvPr/>
      </p:nvGrpSpPr>
      <p:grpSpPr>
        <a:xfrm>
          <a:off x="0" y="0"/>
          <a:ext cx="0" cy="0"/>
          <a:chOff x="0" y="0"/>
          <a:chExt cx="0" cy="0"/>
        </a:xfrm>
      </p:grpSpPr>
      <p:sp>
        <p:nvSpPr>
          <p:cNvPr id="335" name="Google Shape;335;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36" name="Google Shape;336;p27"/>
          <p:cNvSpPr txBox="1"/>
          <p:nvPr>
            <p:ph idx="1" type="subTitle"/>
          </p:nvPr>
        </p:nvSpPr>
        <p:spPr>
          <a:xfrm>
            <a:off x="311700" y="2834125"/>
            <a:ext cx="8520600" cy="792600"/>
          </a:xfrm>
          <a:prstGeom prst="rect">
            <a:avLst/>
          </a:prstGeom>
        </p:spPr>
        <p:txBody>
          <a:bodyPr anchorCtr="0" anchor="t" bIns="0" lIns="0" spcFirstLastPara="1" rIns="0" wrap="square" tIns="0">
            <a:sp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37" name="Shape 337"/>
        <p:cNvGrpSpPr/>
        <p:nvPr/>
      </p:nvGrpSpPr>
      <p:grpSpPr>
        <a:xfrm>
          <a:off x="0" y="0"/>
          <a:ext cx="0" cy="0"/>
          <a:chOff x="0" y="0"/>
          <a:chExt cx="0" cy="0"/>
        </a:xfrm>
      </p:grpSpPr>
      <p:sp>
        <p:nvSpPr>
          <p:cNvPr id="338" name="Google Shape;338;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339" name="Shape 339"/>
        <p:cNvGrpSpPr/>
        <p:nvPr/>
      </p:nvGrpSpPr>
      <p:grpSpPr>
        <a:xfrm>
          <a:off x="0" y="0"/>
          <a:ext cx="0" cy="0"/>
          <a:chOff x="0" y="0"/>
          <a:chExt cx="0" cy="0"/>
        </a:xfrm>
      </p:grpSpPr>
      <p:sp>
        <p:nvSpPr>
          <p:cNvPr id="340" name="Google Shape;34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1" name="Google Shape;34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342" name="Shape 342"/>
        <p:cNvGrpSpPr/>
        <p:nvPr/>
      </p:nvGrpSpPr>
      <p:grpSpPr>
        <a:xfrm>
          <a:off x="0" y="0"/>
          <a:ext cx="0" cy="0"/>
          <a:chOff x="0" y="0"/>
          <a:chExt cx="0" cy="0"/>
        </a:xfrm>
      </p:grpSpPr>
      <p:sp>
        <p:nvSpPr>
          <p:cNvPr id="343" name="Google Shape;34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4" name="Google Shape;344;p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45" name="Google Shape;345;p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team - Alt 1">
  <p:cSld name="CUSTOM_2">
    <p:spTree>
      <p:nvGrpSpPr>
        <p:cNvPr id="34" name="Shape 34"/>
        <p:cNvGrpSpPr/>
        <p:nvPr/>
      </p:nvGrpSpPr>
      <p:grpSpPr>
        <a:xfrm>
          <a:off x="0" y="0"/>
          <a:ext cx="0" cy="0"/>
          <a:chOff x="0" y="0"/>
          <a:chExt cx="0" cy="0"/>
        </a:xfrm>
      </p:grpSpPr>
      <p:sp>
        <p:nvSpPr>
          <p:cNvPr id="35" name="Google Shape;35;p4"/>
          <p:cNvSpPr/>
          <p:nvPr>
            <p:ph idx="2" type="pic"/>
          </p:nvPr>
        </p:nvSpPr>
        <p:spPr>
          <a:xfrm>
            <a:off x="0" y="-9000"/>
            <a:ext cx="3054300" cy="3252900"/>
          </a:xfrm>
          <a:prstGeom prst="rect">
            <a:avLst/>
          </a:prstGeom>
          <a:noFill/>
          <a:ln>
            <a:noFill/>
          </a:ln>
        </p:spPr>
      </p:sp>
      <p:sp>
        <p:nvSpPr>
          <p:cNvPr id="36" name="Google Shape;36;p4"/>
          <p:cNvSpPr/>
          <p:nvPr>
            <p:ph idx="3" type="pic"/>
          </p:nvPr>
        </p:nvSpPr>
        <p:spPr>
          <a:xfrm>
            <a:off x="3044117" y="-9000"/>
            <a:ext cx="3054300" cy="3252900"/>
          </a:xfrm>
          <a:prstGeom prst="rect">
            <a:avLst/>
          </a:prstGeom>
          <a:noFill/>
          <a:ln>
            <a:noFill/>
          </a:ln>
        </p:spPr>
      </p:sp>
      <p:sp>
        <p:nvSpPr>
          <p:cNvPr id="37" name="Google Shape;37;p4"/>
          <p:cNvSpPr/>
          <p:nvPr>
            <p:ph idx="4" type="pic"/>
          </p:nvPr>
        </p:nvSpPr>
        <p:spPr>
          <a:xfrm>
            <a:off x="6088233" y="-9000"/>
            <a:ext cx="3054300" cy="3252900"/>
          </a:xfrm>
          <a:prstGeom prst="rect">
            <a:avLst/>
          </a:prstGeom>
          <a:noFill/>
          <a:ln>
            <a:noFill/>
          </a:ln>
        </p:spPr>
      </p:sp>
      <p:sp>
        <p:nvSpPr>
          <p:cNvPr id="38" name="Google Shape;38;p4"/>
          <p:cNvSpPr txBox="1"/>
          <p:nvPr>
            <p:ph type="title"/>
          </p:nvPr>
        </p:nvSpPr>
        <p:spPr>
          <a:xfrm>
            <a:off x="228675" y="3337800"/>
            <a:ext cx="2671800" cy="2133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39" name="Google Shape;39;p4"/>
          <p:cNvSpPr txBox="1"/>
          <p:nvPr>
            <p:ph idx="5" type="title"/>
          </p:nvPr>
        </p:nvSpPr>
        <p:spPr>
          <a:xfrm>
            <a:off x="228675" y="3551100"/>
            <a:ext cx="2671800" cy="2133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40" name="Google Shape;40;p4"/>
          <p:cNvSpPr txBox="1"/>
          <p:nvPr>
            <p:ph idx="1" type="body"/>
          </p:nvPr>
        </p:nvSpPr>
        <p:spPr>
          <a:xfrm>
            <a:off x="228675" y="4256750"/>
            <a:ext cx="2660100" cy="426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41" name="Google Shape;41;p4"/>
          <p:cNvSpPr txBox="1"/>
          <p:nvPr>
            <p:ph idx="6" type="title"/>
          </p:nvPr>
        </p:nvSpPr>
        <p:spPr>
          <a:xfrm>
            <a:off x="3235367" y="3337800"/>
            <a:ext cx="2671800" cy="2133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latin typeface="Figtree"/>
                <a:ea typeface="Figtree"/>
                <a:cs typeface="Figtree"/>
                <a:sym typeface="Figtree"/>
              </a:defRPr>
            </a:lvl2pPr>
            <a:lvl3pPr lvl="2">
              <a:spcBef>
                <a:spcPts val="0"/>
              </a:spcBef>
              <a:spcAft>
                <a:spcPts val="0"/>
              </a:spcAft>
              <a:buClr>
                <a:schemeClr val="dk1"/>
              </a:buClr>
              <a:buSzPts val="1200"/>
              <a:buFont typeface="Figtree"/>
              <a:buNone/>
              <a:defRPr sz="1200">
                <a:latin typeface="Figtree"/>
                <a:ea typeface="Figtree"/>
                <a:cs typeface="Figtree"/>
                <a:sym typeface="Figtree"/>
              </a:defRPr>
            </a:lvl3pPr>
            <a:lvl4pPr lvl="3">
              <a:spcBef>
                <a:spcPts val="0"/>
              </a:spcBef>
              <a:spcAft>
                <a:spcPts val="0"/>
              </a:spcAft>
              <a:buClr>
                <a:schemeClr val="dk1"/>
              </a:buClr>
              <a:buSzPts val="1200"/>
              <a:buFont typeface="Figtree"/>
              <a:buNone/>
              <a:defRPr sz="1200">
                <a:latin typeface="Figtree"/>
                <a:ea typeface="Figtree"/>
                <a:cs typeface="Figtree"/>
                <a:sym typeface="Figtree"/>
              </a:defRPr>
            </a:lvl4pPr>
            <a:lvl5pPr lvl="4">
              <a:spcBef>
                <a:spcPts val="0"/>
              </a:spcBef>
              <a:spcAft>
                <a:spcPts val="0"/>
              </a:spcAft>
              <a:buClr>
                <a:schemeClr val="dk1"/>
              </a:buClr>
              <a:buSzPts val="1200"/>
              <a:buFont typeface="Figtree"/>
              <a:buNone/>
              <a:defRPr sz="1200">
                <a:latin typeface="Figtree"/>
                <a:ea typeface="Figtree"/>
                <a:cs typeface="Figtree"/>
                <a:sym typeface="Figtree"/>
              </a:defRPr>
            </a:lvl5pPr>
            <a:lvl6pPr lvl="5">
              <a:spcBef>
                <a:spcPts val="0"/>
              </a:spcBef>
              <a:spcAft>
                <a:spcPts val="0"/>
              </a:spcAft>
              <a:buClr>
                <a:schemeClr val="dk1"/>
              </a:buClr>
              <a:buSzPts val="1200"/>
              <a:buFont typeface="Figtree"/>
              <a:buNone/>
              <a:defRPr sz="1200">
                <a:latin typeface="Figtree"/>
                <a:ea typeface="Figtree"/>
                <a:cs typeface="Figtree"/>
                <a:sym typeface="Figtree"/>
              </a:defRPr>
            </a:lvl6pPr>
            <a:lvl7pPr lvl="6">
              <a:spcBef>
                <a:spcPts val="0"/>
              </a:spcBef>
              <a:spcAft>
                <a:spcPts val="0"/>
              </a:spcAft>
              <a:buClr>
                <a:schemeClr val="dk1"/>
              </a:buClr>
              <a:buSzPts val="1200"/>
              <a:buFont typeface="Figtree"/>
              <a:buNone/>
              <a:defRPr sz="1200">
                <a:latin typeface="Figtree"/>
                <a:ea typeface="Figtree"/>
                <a:cs typeface="Figtree"/>
                <a:sym typeface="Figtree"/>
              </a:defRPr>
            </a:lvl7pPr>
            <a:lvl8pPr lvl="7">
              <a:spcBef>
                <a:spcPts val="0"/>
              </a:spcBef>
              <a:spcAft>
                <a:spcPts val="0"/>
              </a:spcAft>
              <a:buClr>
                <a:schemeClr val="dk1"/>
              </a:buClr>
              <a:buSzPts val="1200"/>
              <a:buFont typeface="Figtree"/>
              <a:buNone/>
              <a:defRPr sz="1200">
                <a:latin typeface="Figtree"/>
                <a:ea typeface="Figtree"/>
                <a:cs typeface="Figtree"/>
                <a:sym typeface="Figtree"/>
              </a:defRPr>
            </a:lvl8pPr>
            <a:lvl9pPr lvl="8">
              <a:spcBef>
                <a:spcPts val="0"/>
              </a:spcBef>
              <a:spcAft>
                <a:spcPts val="0"/>
              </a:spcAft>
              <a:buClr>
                <a:schemeClr val="dk1"/>
              </a:buClr>
              <a:buSzPts val="1200"/>
              <a:buFont typeface="Figtree"/>
              <a:buNone/>
              <a:defRPr sz="1200">
                <a:latin typeface="Figtree"/>
                <a:ea typeface="Figtree"/>
                <a:cs typeface="Figtree"/>
                <a:sym typeface="Figtree"/>
              </a:defRPr>
            </a:lvl9pPr>
          </a:lstStyle>
          <a:p/>
        </p:txBody>
      </p:sp>
      <p:sp>
        <p:nvSpPr>
          <p:cNvPr id="42" name="Google Shape;42;p4"/>
          <p:cNvSpPr txBox="1"/>
          <p:nvPr>
            <p:ph idx="7" type="title"/>
          </p:nvPr>
        </p:nvSpPr>
        <p:spPr>
          <a:xfrm>
            <a:off x="3235367" y="3551100"/>
            <a:ext cx="2671800" cy="2133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43" name="Google Shape;43;p4"/>
          <p:cNvSpPr txBox="1"/>
          <p:nvPr>
            <p:ph idx="8" type="body"/>
          </p:nvPr>
        </p:nvSpPr>
        <p:spPr>
          <a:xfrm>
            <a:off x="3241214" y="4256750"/>
            <a:ext cx="2660100" cy="426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44" name="Google Shape;44;p4"/>
          <p:cNvSpPr txBox="1"/>
          <p:nvPr>
            <p:ph idx="9" type="title"/>
          </p:nvPr>
        </p:nvSpPr>
        <p:spPr>
          <a:xfrm>
            <a:off x="6279483" y="3337800"/>
            <a:ext cx="2671800" cy="2133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45" name="Google Shape;45;p4"/>
          <p:cNvSpPr txBox="1"/>
          <p:nvPr>
            <p:ph idx="13" type="title"/>
          </p:nvPr>
        </p:nvSpPr>
        <p:spPr>
          <a:xfrm>
            <a:off x="6279483" y="3551100"/>
            <a:ext cx="2671800" cy="2133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46" name="Google Shape;46;p4"/>
          <p:cNvSpPr txBox="1"/>
          <p:nvPr>
            <p:ph idx="14" type="body"/>
          </p:nvPr>
        </p:nvSpPr>
        <p:spPr>
          <a:xfrm>
            <a:off x="6285328" y="4256750"/>
            <a:ext cx="2660100" cy="426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46" name="Shape 346"/>
        <p:cNvGrpSpPr/>
        <p:nvPr/>
      </p:nvGrpSpPr>
      <p:grpSpPr>
        <a:xfrm>
          <a:off x="0" y="0"/>
          <a:ext cx="0" cy="0"/>
          <a:chOff x="0" y="0"/>
          <a:chExt cx="0" cy="0"/>
        </a:xfrm>
      </p:grpSpPr>
      <p:sp>
        <p:nvSpPr>
          <p:cNvPr id="347" name="Google Shape;34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48" name="Shape 348"/>
        <p:cNvGrpSpPr/>
        <p:nvPr/>
      </p:nvGrpSpPr>
      <p:grpSpPr>
        <a:xfrm>
          <a:off x="0" y="0"/>
          <a:ext cx="0" cy="0"/>
          <a:chOff x="0" y="0"/>
          <a:chExt cx="0" cy="0"/>
        </a:xfrm>
      </p:grpSpPr>
      <p:sp>
        <p:nvSpPr>
          <p:cNvPr id="349" name="Google Shape;349;p3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0" name="Google Shape;350;p3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351" name="Shape 351"/>
        <p:cNvGrpSpPr/>
        <p:nvPr/>
      </p:nvGrpSpPr>
      <p:grpSpPr>
        <a:xfrm>
          <a:off x="0" y="0"/>
          <a:ext cx="0" cy="0"/>
          <a:chOff x="0" y="0"/>
          <a:chExt cx="0" cy="0"/>
        </a:xfrm>
      </p:grpSpPr>
      <p:sp>
        <p:nvSpPr>
          <p:cNvPr id="352" name="Google Shape;352;p3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53" name="Shape 353"/>
        <p:cNvGrpSpPr/>
        <p:nvPr/>
      </p:nvGrpSpPr>
      <p:grpSpPr>
        <a:xfrm>
          <a:off x="0" y="0"/>
          <a:ext cx="0" cy="0"/>
          <a:chOff x="0" y="0"/>
          <a:chExt cx="0" cy="0"/>
        </a:xfrm>
      </p:grpSpPr>
      <p:sp>
        <p:nvSpPr>
          <p:cNvPr id="354" name="Google Shape;354;p3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55" name="Google Shape;355;p34"/>
          <p:cNvSpPr txBox="1"/>
          <p:nvPr>
            <p:ph idx="1" type="subTitle"/>
          </p:nvPr>
        </p:nvSpPr>
        <p:spPr>
          <a:xfrm>
            <a:off x="265500" y="2803075"/>
            <a:ext cx="4045200" cy="1235100"/>
          </a:xfrm>
          <a:prstGeom prst="rect">
            <a:avLst/>
          </a:prstGeom>
        </p:spPr>
        <p:txBody>
          <a:bodyPr anchorCtr="0" anchor="t" bIns="0" lIns="0" spcFirstLastPara="1" rIns="0" wrap="square" tIns="0">
            <a:sp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56" name="Google Shape;356;p3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57" name="Shape 357"/>
        <p:cNvGrpSpPr/>
        <p:nvPr/>
      </p:nvGrpSpPr>
      <p:grpSpPr>
        <a:xfrm>
          <a:off x="0" y="0"/>
          <a:ext cx="0" cy="0"/>
          <a:chOff x="0" y="0"/>
          <a:chExt cx="0" cy="0"/>
        </a:xfrm>
      </p:grpSpPr>
      <p:sp>
        <p:nvSpPr>
          <p:cNvPr id="358" name="Google Shape;358;p3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59" name="Shape 359"/>
        <p:cNvGrpSpPr/>
        <p:nvPr/>
      </p:nvGrpSpPr>
      <p:grpSpPr>
        <a:xfrm>
          <a:off x="0" y="0"/>
          <a:ext cx="0" cy="0"/>
          <a:chOff x="0" y="0"/>
          <a:chExt cx="0" cy="0"/>
        </a:xfrm>
      </p:grpSpPr>
      <p:sp>
        <p:nvSpPr>
          <p:cNvPr id="360" name="Google Shape;360;p3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1" name="Google Shape;361;p3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62" name="Shape 362"/>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63" name="Shape 363"/>
        <p:cNvGrpSpPr/>
        <p:nvPr/>
      </p:nvGrpSpPr>
      <p:grpSpPr>
        <a:xfrm>
          <a:off x="0" y="0"/>
          <a:ext cx="0" cy="0"/>
          <a:chOff x="0" y="0"/>
          <a:chExt cx="0" cy="0"/>
        </a:xfrm>
      </p:grpSpPr>
      <p:sp>
        <p:nvSpPr>
          <p:cNvPr id="364" name="Google Shape;364;p38"/>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5" name="Google Shape;365;p38"/>
          <p:cNvSpPr txBox="1"/>
          <p:nvPr>
            <p:ph idx="1" type="subTitle"/>
          </p:nvPr>
        </p:nvSpPr>
        <p:spPr>
          <a:xfrm>
            <a:off x="4406650" y="39375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6" name="Google Shape;366;p38"/>
          <p:cNvSpPr txBox="1"/>
          <p:nvPr>
            <p:ph idx="2" type="subTitle"/>
          </p:nvPr>
        </p:nvSpPr>
        <p:spPr>
          <a:xfrm>
            <a:off x="4406650" y="115170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7" name="Google Shape;367;p38"/>
          <p:cNvSpPr txBox="1"/>
          <p:nvPr>
            <p:ph idx="3" type="subTitle"/>
          </p:nvPr>
        </p:nvSpPr>
        <p:spPr>
          <a:xfrm>
            <a:off x="4406650" y="342557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8" name="Google Shape;368;p38"/>
          <p:cNvSpPr txBox="1"/>
          <p:nvPr>
            <p:ph idx="4" type="subTitle"/>
          </p:nvPr>
        </p:nvSpPr>
        <p:spPr>
          <a:xfrm>
            <a:off x="4406650" y="190966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9" name="Google Shape;369;p38"/>
          <p:cNvSpPr txBox="1"/>
          <p:nvPr>
            <p:ph idx="5" type="subTitle"/>
          </p:nvPr>
        </p:nvSpPr>
        <p:spPr>
          <a:xfrm>
            <a:off x="4406650" y="418352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70" name="Google Shape;370;p38"/>
          <p:cNvSpPr txBox="1"/>
          <p:nvPr>
            <p:ph idx="6" type="subTitle"/>
          </p:nvPr>
        </p:nvSpPr>
        <p:spPr>
          <a:xfrm>
            <a:off x="4406650" y="266761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371" name="Shape 371"/>
        <p:cNvGrpSpPr/>
        <p:nvPr/>
      </p:nvGrpSpPr>
      <p:grpSpPr>
        <a:xfrm>
          <a:off x="0" y="0"/>
          <a:ext cx="0" cy="0"/>
          <a:chOff x="0" y="0"/>
          <a:chExt cx="0" cy="0"/>
        </a:xfrm>
      </p:grpSpPr>
      <p:sp>
        <p:nvSpPr>
          <p:cNvPr id="372" name="Google Shape;372;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3" name="Google Shape;373;p39"/>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4" name="Google Shape;374;p39"/>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375" name="Shape 375"/>
        <p:cNvGrpSpPr/>
        <p:nvPr/>
      </p:nvGrpSpPr>
      <p:grpSpPr>
        <a:xfrm>
          <a:off x="0" y="0"/>
          <a:ext cx="0" cy="0"/>
          <a:chOff x="0" y="0"/>
          <a:chExt cx="0" cy="0"/>
        </a:xfrm>
      </p:grpSpPr>
      <p:sp>
        <p:nvSpPr>
          <p:cNvPr id="376" name="Google Shape;376;p40"/>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77" name="Google Shape;377;p40"/>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8" name="Google Shape;378;p40"/>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9" name="Google Shape;379;p40"/>
          <p:cNvSpPr txBox="1"/>
          <p:nvPr>
            <p:ph idx="3" type="subTitle"/>
          </p:nvPr>
        </p:nvSpPr>
        <p:spPr>
          <a:xfrm>
            <a:off x="483150" y="1336161"/>
            <a:ext cx="36198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0" name="Google Shape;380;p40"/>
          <p:cNvSpPr txBox="1"/>
          <p:nvPr>
            <p:ph idx="4" type="subTitle"/>
          </p:nvPr>
        </p:nvSpPr>
        <p:spPr>
          <a:xfrm>
            <a:off x="5048000" y="1336161"/>
            <a:ext cx="36198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team - Alt 2">
  <p:cSld name="CUSTOM_11">
    <p:spTree>
      <p:nvGrpSpPr>
        <p:cNvPr id="47" name="Shape 47"/>
        <p:cNvGrpSpPr/>
        <p:nvPr/>
      </p:nvGrpSpPr>
      <p:grpSpPr>
        <a:xfrm>
          <a:off x="0" y="0"/>
          <a:ext cx="0" cy="0"/>
          <a:chOff x="0" y="0"/>
          <a:chExt cx="0" cy="0"/>
        </a:xfrm>
      </p:grpSpPr>
      <p:sp>
        <p:nvSpPr>
          <p:cNvPr id="48" name="Google Shape;48;p5"/>
          <p:cNvSpPr/>
          <p:nvPr/>
        </p:nvSpPr>
        <p:spPr>
          <a:xfrm rot="-2700000">
            <a:off x="1338758" y="-3230594"/>
            <a:ext cx="6464087" cy="6464087"/>
          </a:xfrm>
          <a:prstGeom prst="rtTriangle">
            <a:avLst/>
          </a:prstGeom>
          <a:gradFill>
            <a:gsLst>
              <a:gs pos="0">
                <a:schemeClr val="accent5"/>
              </a:gs>
              <a:gs pos="72000">
                <a:schemeClr val="lt1"/>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Jost"/>
              <a:ea typeface="Jost"/>
              <a:cs typeface="Jost"/>
              <a:sym typeface="Jost"/>
            </a:endParaRPr>
          </a:p>
        </p:txBody>
      </p:sp>
      <p:sp>
        <p:nvSpPr>
          <p:cNvPr id="49" name="Google Shape;49;p5"/>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50" name="Google Shape;50;p5"/>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51" name="Google Shape;51;p5"/>
          <p:cNvSpPr txBox="1"/>
          <p:nvPr>
            <p:ph idx="3" type="title"/>
          </p:nvPr>
        </p:nvSpPr>
        <p:spPr>
          <a:xfrm>
            <a:off x="228600" y="457200"/>
            <a:ext cx="62823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52" name="Google Shape;52;p5"/>
          <p:cNvSpPr txBox="1"/>
          <p:nvPr>
            <p:ph idx="4" type="title"/>
          </p:nvPr>
        </p:nvSpPr>
        <p:spPr>
          <a:xfrm>
            <a:off x="339875" y="3589925"/>
            <a:ext cx="1225200" cy="172200"/>
          </a:xfrm>
          <a:prstGeom prst="rect">
            <a:avLst/>
          </a:prstGeom>
        </p:spPr>
        <p:txBody>
          <a:bodyPr anchorCtr="0" anchor="t" bIns="91425" lIns="0" spcFirstLastPara="1" rIns="91425" wrap="square" tIns="0">
            <a:noAutofit/>
          </a:bodyPr>
          <a:lstStyle>
            <a:lvl1pPr lvl="0">
              <a:spcBef>
                <a:spcPts val="0"/>
              </a:spcBef>
              <a:spcAft>
                <a:spcPts val="0"/>
              </a:spcAft>
              <a:buNone/>
              <a:defRPr sz="10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53" name="Google Shape;53;p5"/>
          <p:cNvSpPr txBox="1"/>
          <p:nvPr>
            <p:ph idx="5" type="title"/>
          </p:nvPr>
        </p:nvSpPr>
        <p:spPr>
          <a:xfrm>
            <a:off x="339875" y="4026125"/>
            <a:ext cx="1225200" cy="207600"/>
          </a:xfrm>
          <a:prstGeom prst="rect">
            <a:avLst/>
          </a:prstGeom>
        </p:spPr>
        <p:txBody>
          <a:bodyPr anchorCtr="0" anchor="t" bIns="91425" lIns="0" spcFirstLastPara="1" rIns="91425" wrap="square" tIns="0">
            <a:noAutofit/>
          </a:bodyPr>
          <a:lstStyle>
            <a:lvl1pPr lvl="0">
              <a:spcBef>
                <a:spcPts val="0"/>
              </a:spcBef>
              <a:spcAft>
                <a:spcPts val="0"/>
              </a:spcAft>
              <a:buNone/>
              <a:defRPr sz="900">
                <a:latin typeface="Jost"/>
                <a:ea typeface="Jost"/>
                <a:cs typeface="Jost"/>
                <a:sym typeface="Jost"/>
              </a:defRPr>
            </a:lvl1pPr>
            <a:lvl2pPr lvl="1">
              <a:spcBef>
                <a:spcPts val="0"/>
              </a:spcBef>
              <a:spcAft>
                <a:spcPts val="0"/>
              </a:spcAft>
              <a:buClr>
                <a:schemeClr val="dk1"/>
              </a:buClr>
              <a:buSzPts val="1200"/>
              <a:buFont typeface="Jost"/>
              <a:buNone/>
              <a:defRPr sz="1200">
                <a:solidFill>
                  <a:schemeClr val="dk1"/>
                </a:solidFill>
                <a:latin typeface="Jost"/>
                <a:ea typeface="Jost"/>
                <a:cs typeface="Jost"/>
                <a:sym typeface="Jost"/>
              </a:defRPr>
            </a:lvl2pPr>
            <a:lvl3pPr lvl="2">
              <a:spcBef>
                <a:spcPts val="0"/>
              </a:spcBef>
              <a:spcAft>
                <a:spcPts val="0"/>
              </a:spcAft>
              <a:buClr>
                <a:schemeClr val="dk1"/>
              </a:buClr>
              <a:buSzPts val="1200"/>
              <a:buFont typeface="Jost"/>
              <a:buNone/>
              <a:defRPr sz="1200">
                <a:solidFill>
                  <a:schemeClr val="dk1"/>
                </a:solidFill>
                <a:latin typeface="Jost"/>
                <a:ea typeface="Jost"/>
                <a:cs typeface="Jost"/>
                <a:sym typeface="Jost"/>
              </a:defRPr>
            </a:lvl3pPr>
            <a:lvl4pPr lvl="3">
              <a:spcBef>
                <a:spcPts val="0"/>
              </a:spcBef>
              <a:spcAft>
                <a:spcPts val="0"/>
              </a:spcAft>
              <a:buClr>
                <a:schemeClr val="dk1"/>
              </a:buClr>
              <a:buSzPts val="1200"/>
              <a:buFont typeface="Jost"/>
              <a:buNone/>
              <a:defRPr sz="1200">
                <a:solidFill>
                  <a:schemeClr val="dk1"/>
                </a:solidFill>
                <a:latin typeface="Jost"/>
                <a:ea typeface="Jost"/>
                <a:cs typeface="Jost"/>
                <a:sym typeface="Jost"/>
              </a:defRPr>
            </a:lvl4pPr>
            <a:lvl5pPr lvl="4">
              <a:spcBef>
                <a:spcPts val="0"/>
              </a:spcBef>
              <a:spcAft>
                <a:spcPts val="0"/>
              </a:spcAft>
              <a:buClr>
                <a:schemeClr val="dk1"/>
              </a:buClr>
              <a:buSzPts val="1200"/>
              <a:buFont typeface="Jost"/>
              <a:buNone/>
              <a:defRPr sz="1200">
                <a:solidFill>
                  <a:schemeClr val="dk1"/>
                </a:solidFill>
                <a:latin typeface="Jost"/>
                <a:ea typeface="Jost"/>
                <a:cs typeface="Jost"/>
                <a:sym typeface="Jost"/>
              </a:defRPr>
            </a:lvl5pPr>
            <a:lvl6pPr lvl="5">
              <a:spcBef>
                <a:spcPts val="0"/>
              </a:spcBef>
              <a:spcAft>
                <a:spcPts val="0"/>
              </a:spcAft>
              <a:buClr>
                <a:schemeClr val="dk1"/>
              </a:buClr>
              <a:buSzPts val="1200"/>
              <a:buFont typeface="Jost"/>
              <a:buNone/>
              <a:defRPr sz="1200">
                <a:solidFill>
                  <a:schemeClr val="dk1"/>
                </a:solidFill>
                <a:latin typeface="Jost"/>
                <a:ea typeface="Jost"/>
                <a:cs typeface="Jost"/>
                <a:sym typeface="Jost"/>
              </a:defRPr>
            </a:lvl6pPr>
            <a:lvl7pPr lvl="6">
              <a:spcBef>
                <a:spcPts val="0"/>
              </a:spcBef>
              <a:spcAft>
                <a:spcPts val="0"/>
              </a:spcAft>
              <a:buClr>
                <a:schemeClr val="dk1"/>
              </a:buClr>
              <a:buSzPts val="1200"/>
              <a:buFont typeface="Jost"/>
              <a:buNone/>
              <a:defRPr sz="1200">
                <a:solidFill>
                  <a:schemeClr val="dk1"/>
                </a:solidFill>
                <a:latin typeface="Jost"/>
                <a:ea typeface="Jost"/>
                <a:cs typeface="Jost"/>
                <a:sym typeface="Jost"/>
              </a:defRPr>
            </a:lvl7pPr>
            <a:lvl8pPr lvl="7">
              <a:spcBef>
                <a:spcPts val="0"/>
              </a:spcBef>
              <a:spcAft>
                <a:spcPts val="0"/>
              </a:spcAft>
              <a:buClr>
                <a:schemeClr val="dk1"/>
              </a:buClr>
              <a:buSzPts val="1200"/>
              <a:buFont typeface="Jost"/>
              <a:buNone/>
              <a:defRPr sz="1200">
                <a:solidFill>
                  <a:schemeClr val="dk1"/>
                </a:solidFill>
                <a:latin typeface="Jost"/>
                <a:ea typeface="Jost"/>
                <a:cs typeface="Jost"/>
                <a:sym typeface="Jost"/>
              </a:defRPr>
            </a:lvl8pPr>
            <a:lvl9pPr lvl="8">
              <a:spcBef>
                <a:spcPts val="0"/>
              </a:spcBef>
              <a:spcAft>
                <a:spcPts val="0"/>
              </a:spcAft>
              <a:buClr>
                <a:schemeClr val="dk1"/>
              </a:buClr>
              <a:buSzPts val="1200"/>
              <a:buFont typeface="Jost"/>
              <a:buNone/>
              <a:defRPr sz="1200">
                <a:solidFill>
                  <a:schemeClr val="dk1"/>
                </a:solidFill>
                <a:latin typeface="Jost"/>
                <a:ea typeface="Jost"/>
                <a:cs typeface="Jost"/>
                <a:sym typeface="Jost"/>
              </a:defRPr>
            </a:lvl9pPr>
          </a:lstStyle>
          <a:p/>
        </p:txBody>
      </p:sp>
      <p:sp>
        <p:nvSpPr>
          <p:cNvPr id="54" name="Google Shape;54;p5"/>
          <p:cNvSpPr txBox="1"/>
          <p:nvPr>
            <p:ph idx="6" type="title"/>
          </p:nvPr>
        </p:nvSpPr>
        <p:spPr>
          <a:xfrm>
            <a:off x="1807977" y="3589925"/>
            <a:ext cx="1225200" cy="172200"/>
          </a:xfrm>
          <a:prstGeom prst="rect">
            <a:avLst/>
          </a:prstGeom>
        </p:spPr>
        <p:txBody>
          <a:bodyPr anchorCtr="0" anchor="t" bIns="91425" lIns="0" spcFirstLastPara="1" rIns="91425" wrap="square" tIns="0">
            <a:noAutofit/>
          </a:bodyPr>
          <a:lstStyle>
            <a:lvl1pPr lvl="0">
              <a:spcBef>
                <a:spcPts val="0"/>
              </a:spcBef>
              <a:spcAft>
                <a:spcPts val="0"/>
              </a:spcAft>
              <a:buNone/>
              <a:defRPr sz="10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55" name="Google Shape;55;p5"/>
          <p:cNvSpPr txBox="1"/>
          <p:nvPr>
            <p:ph idx="7" type="title"/>
          </p:nvPr>
        </p:nvSpPr>
        <p:spPr>
          <a:xfrm>
            <a:off x="1807977" y="4026125"/>
            <a:ext cx="1225200" cy="207600"/>
          </a:xfrm>
          <a:prstGeom prst="rect">
            <a:avLst/>
          </a:prstGeom>
        </p:spPr>
        <p:txBody>
          <a:bodyPr anchorCtr="0" anchor="t" bIns="91425" lIns="0" spcFirstLastPara="1" rIns="91425" wrap="square" tIns="0">
            <a:noAutofit/>
          </a:bodyPr>
          <a:lstStyle>
            <a:lvl1pPr lvl="0">
              <a:spcBef>
                <a:spcPts val="0"/>
              </a:spcBef>
              <a:spcAft>
                <a:spcPts val="0"/>
              </a:spcAft>
              <a:buNone/>
              <a:defRPr sz="900">
                <a:latin typeface="Jost"/>
                <a:ea typeface="Jost"/>
                <a:cs typeface="Jost"/>
                <a:sym typeface="Jost"/>
              </a:defRPr>
            </a:lvl1pPr>
            <a:lvl2pPr lvl="1">
              <a:spcBef>
                <a:spcPts val="0"/>
              </a:spcBef>
              <a:spcAft>
                <a:spcPts val="0"/>
              </a:spcAft>
              <a:buSzPts val="1200"/>
              <a:buFont typeface="Jost"/>
              <a:buNone/>
              <a:defRPr sz="1200">
                <a:latin typeface="Jost"/>
                <a:ea typeface="Jost"/>
                <a:cs typeface="Jost"/>
                <a:sym typeface="Jost"/>
              </a:defRPr>
            </a:lvl2pPr>
            <a:lvl3pPr lvl="2">
              <a:spcBef>
                <a:spcPts val="0"/>
              </a:spcBef>
              <a:spcAft>
                <a:spcPts val="0"/>
              </a:spcAft>
              <a:buSzPts val="1200"/>
              <a:buFont typeface="Jost"/>
              <a:buNone/>
              <a:defRPr sz="1200">
                <a:latin typeface="Jost"/>
                <a:ea typeface="Jost"/>
                <a:cs typeface="Jost"/>
                <a:sym typeface="Jost"/>
              </a:defRPr>
            </a:lvl3pPr>
            <a:lvl4pPr lvl="3">
              <a:spcBef>
                <a:spcPts val="0"/>
              </a:spcBef>
              <a:spcAft>
                <a:spcPts val="0"/>
              </a:spcAft>
              <a:buSzPts val="1200"/>
              <a:buFont typeface="Jost"/>
              <a:buNone/>
              <a:defRPr sz="1200">
                <a:latin typeface="Jost"/>
                <a:ea typeface="Jost"/>
                <a:cs typeface="Jost"/>
                <a:sym typeface="Jost"/>
              </a:defRPr>
            </a:lvl4pPr>
            <a:lvl5pPr lvl="4">
              <a:spcBef>
                <a:spcPts val="0"/>
              </a:spcBef>
              <a:spcAft>
                <a:spcPts val="0"/>
              </a:spcAft>
              <a:buSzPts val="1200"/>
              <a:buFont typeface="Jost"/>
              <a:buNone/>
              <a:defRPr sz="1200">
                <a:latin typeface="Jost"/>
                <a:ea typeface="Jost"/>
                <a:cs typeface="Jost"/>
                <a:sym typeface="Jost"/>
              </a:defRPr>
            </a:lvl5pPr>
            <a:lvl6pPr lvl="5">
              <a:spcBef>
                <a:spcPts val="0"/>
              </a:spcBef>
              <a:spcAft>
                <a:spcPts val="0"/>
              </a:spcAft>
              <a:buSzPts val="1200"/>
              <a:buFont typeface="Jost"/>
              <a:buNone/>
              <a:defRPr sz="1200">
                <a:latin typeface="Jost"/>
                <a:ea typeface="Jost"/>
                <a:cs typeface="Jost"/>
                <a:sym typeface="Jost"/>
              </a:defRPr>
            </a:lvl6pPr>
            <a:lvl7pPr lvl="6">
              <a:spcBef>
                <a:spcPts val="0"/>
              </a:spcBef>
              <a:spcAft>
                <a:spcPts val="0"/>
              </a:spcAft>
              <a:buSzPts val="1200"/>
              <a:buFont typeface="Jost"/>
              <a:buNone/>
              <a:defRPr sz="1200">
                <a:latin typeface="Jost"/>
                <a:ea typeface="Jost"/>
                <a:cs typeface="Jost"/>
                <a:sym typeface="Jost"/>
              </a:defRPr>
            </a:lvl7pPr>
            <a:lvl8pPr lvl="7">
              <a:spcBef>
                <a:spcPts val="0"/>
              </a:spcBef>
              <a:spcAft>
                <a:spcPts val="0"/>
              </a:spcAft>
              <a:buSzPts val="1200"/>
              <a:buFont typeface="Jost"/>
              <a:buNone/>
              <a:defRPr sz="1200">
                <a:latin typeface="Jost"/>
                <a:ea typeface="Jost"/>
                <a:cs typeface="Jost"/>
                <a:sym typeface="Jost"/>
              </a:defRPr>
            </a:lvl8pPr>
            <a:lvl9pPr lvl="8">
              <a:spcBef>
                <a:spcPts val="0"/>
              </a:spcBef>
              <a:spcAft>
                <a:spcPts val="0"/>
              </a:spcAft>
              <a:buSzPts val="1200"/>
              <a:buFont typeface="Jost"/>
              <a:buNone/>
              <a:defRPr sz="1200">
                <a:latin typeface="Jost"/>
                <a:ea typeface="Jost"/>
                <a:cs typeface="Jost"/>
                <a:sym typeface="Jost"/>
              </a:defRPr>
            </a:lvl9pPr>
          </a:lstStyle>
          <a:p/>
        </p:txBody>
      </p:sp>
      <p:sp>
        <p:nvSpPr>
          <p:cNvPr id="56" name="Google Shape;56;p5"/>
          <p:cNvSpPr txBox="1"/>
          <p:nvPr>
            <p:ph idx="8" type="title"/>
          </p:nvPr>
        </p:nvSpPr>
        <p:spPr>
          <a:xfrm>
            <a:off x="3275545" y="3589925"/>
            <a:ext cx="1225200" cy="172200"/>
          </a:xfrm>
          <a:prstGeom prst="rect">
            <a:avLst/>
          </a:prstGeom>
        </p:spPr>
        <p:txBody>
          <a:bodyPr anchorCtr="0" anchor="t" bIns="91425" lIns="0" spcFirstLastPara="1" rIns="91425" wrap="square" tIns="0">
            <a:noAutofit/>
          </a:bodyPr>
          <a:lstStyle>
            <a:lvl1pPr lvl="0">
              <a:spcBef>
                <a:spcPts val="0"/>
              </a:spcBef>
              <a:spcAft>
                <a:spcPts val="0"/>
              </a:spcAft>
              <a:buNone/>
              <a:defRPr sz="10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57" name="Google Shape;57;p5"/>
          <p:cNvSpPr txBox="1"/>
          <p:nvPr>
            <p:ph idx="9" type="title"/>
          </p:nvPr>
        </p:nvSpPr>
        <p:spPr>
          <a:xfrm>
            <a:off x="3275545" y="4026125"/>
            <a:ext cx="1225200" cy="207600"/>
          </a:xfrm>
          <a:prstGeom prst="rect">
            <a:avLst/>
          </a:prstGeom>
        </p:spPr>
        <p:txBody>
          <a:bodyPr anchorCtr="0" anchor="t" bIns="91425" lIns="0" spcFirstLastPara="1" rIns="91425" wrap="square" tIns="0">
            <a:noAutofit/>
          </a:bodyPr>
          <a:lstStyle>
            <a:lvl1pPr lvl="0">
              <a:spcBef>
                <a:spcPts val="0"/>
              </a:spcBef>
              <a:spcAft>
                <a:spcPts val="0"/>
              </a:spcAft>
              <a:buNone/>
              <a:defRPr sz="900">
                <a:latin typeface="Jost"/>
                <a:ea typeface="Jost"/>
                <a:cs typeface="Jost"/>
                <a:sym typeface="Jost"/>
              </a:defRPr>
            </a:lvl1pPr>
            <a:lvl2pPr lvl="1">
              <a:spcBef>
                <a:spcPts val="0"/>
              </a:spcBef>
              <a:spcAft>
                <a:spcPts val="0"/>
              </a:spcAft>
              <a:buClr>
                <a:schemeClr val="dk1"/>
              </a:buClr>
              <a:buSzPts val="1200"/>
              <a:buFont typeface="Jost"/>
              <a:buNone/>
              <a:defRPr sz="1200">
                <a:solidFill>
                  <a:schemeClr val="dk1"/>
                </a:solidFill>
                <a:latin typeface="Jost"/>
                <a:ea typeface="Jost"/>
                <a:cs typeface="Jost"/>
                <a:sym typeface="Jost"/>
              </a:defRPr>
            </a:lvl2pPr>
            <a:lvl3pPr lvl="2">
              <a:spcBef>
                <a:spcPts val="0"/>
              </a:spcBef>
              <a:spcAft>
                <a:spcPts val="0"/>
              </a:spcAft>
              <a:buClr>
                <a:schemeClr val="dk1"/>
              </a:buClr>
              <a:buSzPts val="1200"/>
              <a:buFont typeface="Jost"/>
              <a:buNone/>
              <a:defRPr sz="1200">
                <a:solidFill>
                  <a:schemeClr val="dk1"/>
                </a:solidFill>
                <a:latin typeface="Jost"/>
                <a:ea typeface="Jost"/>
                <a:cs typeface="Jost"/>
                <a:sym typeface="Jost"/>
              </a:defRPr>
            </a:lvl3pPr>
            <a:lvl4pPr lvl="3">
              <a:spcBef>
                <a:spcPts val="0"/>
              </a:spcBef>
              <a:spcAft>
                <a:spcPts val="0"/>
              </a:spcAft>
              <a:buClr>
                <a:schemeClr val="dk1"/>
              </a:buClr>
              <a:buSzPts val="1200"/>
              <a:buFont typeface="Jost"/>
              <a:buNone/>
              <a:defRPr sz="1200">
                <a:solidFill>
                  <a:schemeClr val="dk1"/>
                </a:solidFill>
                <a:latin typeface="Jost"/>
                <a:ea typeface="Jost"/>
                <a:cs typeface="Jost"/>
                <a:sym typeface="Jost"/>
              </a:defRPr>
            </a:lvl4pPr>
            <a:lvl5pPr lvl="4">
              <a:spcBef>
                <a:spcPts val="0"/>
              </a:spcBef>
              <a:spcAft>
                <a:spcPts val="0"/>
              </a:spcAft>
              <a:buClr>
                <a:schemeClr val="dk1"/>
              </a:buClr>
              <a:buSzPts val="1200"/>
              <a:buFont typeface="Jost"/>
              <a:buNone/>
              <a:defRPr sz="1200">
                <a:solidFill>
                  <a:schemeClr val="dk1"/>
                </a:solidFill>
                <a:latin typeface="Jost"/>
                <a:ea typeface="Jost"/>
                <a:cs typeface="Jost"/>
                <a:sym typeface="Jost"/>
              </a:defRPr>
            </a:lvl5pPr>
            <a:lvl6pPr lvl="5">
              <a:spcBef>
                <a:spcPts val="0"/>
              </a:spcBef>
              <a:spcAft>
                <a:spcPts val="0"/>
              </a:spcAft>
              <a:buClr>
                <a:schemeClr val="dk1"/>
              </a:buClr>
              <a:buSzPts val="1200"/>
              <a:buFont typeface="Jost"/>
              <a:buNone/>
              <a:defRPr sz="1200">
                <a:solidFill>
                  <a:schemeClr val="dk1"/>
                </a:solidFill>
                <a:latin typeface="Jost"/>
                <a:ea typeface="Jost"/>
                <a:cs typeface="Jost"/>
                <a:sym typeface="Jost"/>
              </a:defRPr>
            </a:lvl6pPr>
            <a:lvl7pPr lvl="6">
              <a:spcBef>
                <a:spcPts val="0"/>
              </a:spcBef>
              <a:spcAft>
                <a:spcPts val="0"/>
              </a:spcAft>
              <a:buClr>
                <a:schemeClr val="dk1"/>
              </a:buClr>
              <a:buSzPts val="1200"/>
              <a:buFont typeface="Jost"/>
              <a:buNone/>
              <a:defRPr sz="1200">
                <a:solidFill>
                  <a:schemeClr val="dk1"/>
                </a:solidFill>
                <a:latin typeface="Jost"/>
                <a:ea typeface="Jost"/>
                <a:cs typeface="Jost"/>
                <a:sym typeface="Jost"/>
              </a:defRPr>
            </a:lvl7pPr>
            <a:lvl8pPr lvl="7">
              <a:spcBef>
                <a:spcPts val="0"/>
              </a:spcBef>
              <a:spcAft>
                <a:spcPts val="0"/>
              </a:spcAft>
              <a:buClr>
                <a:schemeClr val="dk1"/>
              </a:buClr>
              <a:buSzPts val="1200"/>
              <a:buFont typeface="Jost"/>
              <a:buNone/>
              <a:defRPr sz="1200">
                <a:solidFill>
                  <a:schemeClr val="dk1"/>
                </a:solidFill>
                <a:latin typeface="Jost"/>
                <a:ea typeface="Jost"/>
                <a:cs typeface="Jost"/>
                <a:sym typeface="Jost"/>
              </a:defRPr>
            </a:lvl8pPr>
            <a:lvl9pPr lvl="8">
              <a:spcBef>
                <a:spcPts val="0"/>
              </a:spcBef>
              <a:spcAft>
                <a:spcPts val="0"/>
              </a:spcAft>
              <a:buClr>
                <a:schemeClr val="dk1"/>
              </a:buClr>
              <a:buSzPts val="1200"/>
              <a:buFont typeface="Jost"/>
              <a:buNone/>
              <a:defRPr sz="1200">
                <a:solidFill>
                  <a:schemeClr val="dk1"/>
                </a:solidFill>
                <a:latin typeface="Jost"/>
                <a:ea typeface="Jost"/>
                <a:cs typeface="Jost"/>
                <a:sym typeface="Jost"/>
              </a:defRPr>
            </a:lvl9pPr>
          </a:lstStyle>
          <a:p/>
        </p:txBody>
      </p:sp>
      <p:sp>
        <p:nvSpPr>
          <p:cNvPr id="58" name="Google Shape;58;p5"/>
          <p:cNvSpPr txBox="1"/>
          <p:nvPr>
            <p:ph idx="13" type="title"/>
          </p:nvPr>
        </p:nvSpPr>
        <p:spPr>
          <a:xfrm>
            <a:off x="4743373" y="3589925"/>
            <a:ext cx="1225200" cy="172200"/>
          </a:xfrm>
          <a:prstGeom prst="rect">
            <a:avLst/>
          </a:prstGeom>
        </p:spPr>
        <p:txBody>
          <a:bodyPr anchorCtr="0" anchor="t" bIns="91425" lIns="0" spcFirstLastPara="1" rIns="91425" wrap="square" tIns="0">
            <a:noAutofit/>
          </a:bodyPr>
          <a:lstStyle>
            <a:lvl1pPr lvl="0">
              <a:spcBef>
                <a:spcPts val="0"/>
              </a:spcBef>
              <a:spcAft>
                <a:spcPts val="0"/>
              </a:spcAft>
              <a:buNone/>
              <a:defRPr sz="10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59" name="Google Shape;59;p5"/>
          <p:cNvSpPr txBox="1"/>
          <p:nvPr>
            <p:ph idx="14" type="title"/>
          </p:nvPr>
        </p:nvSpPr>
        <p:spPr>
          <a:xfrm>
            <a:off x="4743373" y="4026125"/>
            <a:ext cx="1225200" cy="207600"/>
          </a:xfrm>
          <a:prstGeom prst="rect">
            <a:avLst/>
          </a:prstGeom>
        </p:spPr>
        <p:txBody>
          <a:bodyPr anchorCtr="0" anchor="t" bIns="91425" lIns="0" spcFirstLastPara="1" rIns="91425" wrap="square" tIns="0">
            <a:noAutofit/>
          </a:bodyPr>
          <a:lstStyle>
            <a:lvl1pPr lvl="0">
              <a:spcBef>
                <a:spcPts val="0"/>
              </a:spcBef>
              <a:spcAft>
                <a:spcPts val="0"/>
              </a:spcAft>
              <a:buNone/>
              <a:defRPr sz="900">
                <a:latin typeface="Jost"/>
                <a:ea typeface="Jost"/>
                <a:cs typeface="Jost"/>
                <a:sym typeface="Jost"/>
              </a:defRPr>
            </a:lvl1pPr>
            <a:lvl2pPr lvl="1">
              <a:spcBef>
                <a:spcPts val="0"/>
              </a:spcBef>
              <a:spcAft>
                <a:spcPts val="0"/>
              </a:spcAft>
              <a:buClr>
                <a:schemeClr val="dk1"/>
              </a:buClr>
              <a:buSzPts val="1200"/>
              <a:buFont typeface="Jost"/>
              <a:buNone/>
              <a:defRPr sz="1200">
                <a:solidFill>
                  <a:schemeClr val="dk1"/>
                </a:solidFill>
                <a:latin typeface="Jost"/>
                <a:ea typeface="Jost"/>
                <a:cs typeface="Jost"/>
                <a:sym typeface="Jost"/>
              </a:defRPr>
            </a:lvl2pPr>
            <a:lvl3pPr lvl="2">
              <a:spcBef>
                <a:spcPts val="0"/>
              </a:spcBef>
              <a:spcAft>
                <a:spcPts val="0"/>
              </a:spcAft>
              <a:buClr>
                <a:schemeClr val="dk1"/>
              </a:buClr>
              <a:buSzPts val="1200"/>
              <a:buFont typeface="Jost"/>
              <a:buNone/>
              <a:defRPr sz="1200">
                <a:solidFill>
                  <a:schemeClr val="dk1"/>
                </a:solidFill>
                <a:latin typeface="Jost"/>
                <a:ea typeface="Jost"/>
                <a:cs typeface="Jost"/>
                <a:sym typeface="Jost"/>
              </a:defRPr>
            </a:lvl3pPr>
            <a:lvl4pPr lvl="3">
              <a:spcBef>
                <a:spcPts val="0"/>
              </a:spcBef>
              <a:spcAft>
                <a:spcPts val="0"/>
              </a:spcAft>
              <a:buClr>
                <a:schemeClr val="dk1"/>
              </a:buClr>
              <a:buSzPts val="1200"/>
              <a:buFont typeface="Jost"/>
              <a:buNone/>
              <a:defRPr sz="1200">
                <a:solidFill>
                  <a:schemeClr val="dk1"/>
                </a:solidFill>
                <a:latin typeface="Jost"/>
                <a:ea typeface="Jost"/>
                <a:cs typeface="Jost"/>
                <a:sym typeface="Jost"/>
              </a:defRPr>
            </a:lvl4pPr>
            <a:lvl5pPr lvl="4">
              <a:spcBef>
                <a:spcPts val="0"/>
              </a:spcBef>
              <a:spcAft>
                <a:spcPts val="0"/>
              </a:spcAft>
              <a:buClr>
                <a:schemeClr val="dk1"/>
              </a:buClr>
              <a:buSzPts val="1200"/>
              <a:buFont typeface="Jost"/>
              <a:buNone/>
              <a:defRPr sz="1200">
                <a:solidFill>
                  <a:schemeClr val="dk1"/>
                </a:solidFill>
                <a:latin typeface="Jost"/>
                <a:ea typeface="Jost"/>
                <a:cs typeface="Jost"/>
                <a:sym typeface="Jost"/>
              </a:defRPr>
            </a:lvl5pPr>
            <a:lvl6pPr lvl="5">
              <a:spcBef>
                <a:spcPts val="0"/>
              </a:spcBef>
              <a:spcAft>
                <a:spcPts val="0"/>
              </a:spcAft>
              <a:buClr>
                <a:schemeClr val="dk1"/>
              </a:buClr>
              <a:buSzPts val="1200"/>
              <a:buFont typeface="Jost"/>
              <a:buNone/>
              <a:defRPr sz="1200">
                <a:solidFill>
                  <a:schemeClr val="dk1"/>
                </a:solidFill>
                <a:latin typeface="Jost"/>
                <a:ea typeface="Jost"/>
                <a:cs typeface="Jost"/>
                <a:sym typeface="Jost"/>
              </a:defRPr>
            </a:lvl6pPr>
            <a:lvl7pPr lvl="6">
              <a:spcBef>
                <a:spcPts val="0"/>
              </a:spcBef>
              <a:spcAft>
                <a:spcPts val="0"/>
              </a:spcAft>
              <a:buClr>
                <a:schemeClr val="dk1"/>
              </a:buClr>
              <a:buSzPts val="1200"/>
              <a:buFont typeface="Jost"/>
              <a:buNone/>
              <a:defRPr sz="1200">
                <a:solidFill>
                  <a:schemeClr val="dk1"/>
                </a:solidFill>
                <a:latin typeface="Jost"/>
                <a:ea typeface="Jost"/>
                <a:cs typeface="Jost"/>
                <a:sym typeface="Jost"/>
              </a:defRPr>
            </a:lvl7pPr>
            <a:lvl8pPr lvl="7">
              <a:spcBef>
                <a:spcPts val="0"/>
              </a:spcBef>
              <a:spcAft>
                <a:spcPts val="0"/>
              </a:spcAft>
              <a:buClr>
                <a:schemeClr val="dk1"/>
              </a:buClr>
              <a:buSzPts val="1200"/>
              <a:buFont typeface="Jost"/>
              <a:buNone/>
              <a:defRPr sz="1200">
                <a:solidFill>
                  <a:schemeClr val="dk1"/>
                </a:solidFill>
                <a:latin typeface="Jost"/>
                <a:ea typeface="Jost"/>
                <a:cs typeface="Jost"/>
                <a:sym typeface="Jost"/>
              </a:defRPr>
            </a:lvl8pPr>
            <a:lvl9pPr lvl="8">
              <a:spcBef>
                <a:spcPts val="0"/>
              </a:spcBef>
              <a:spcAft>
                <a:spcPts val="0"/>
              </a:spcAft>
              <a:buClr>
                <a:schemeClr val="dk1"/>
              </a:buClr>
              <a:buSzPts val="1200"/>
              <a:buFont typeface="Jost"/>
              <a:buNone/>
              <a:defRPr sz="1200">
                <a:solidFill>
                  <a:schemeClr val="dk1"/>
                </a:solidFill>
                <a:latin typeface="Jost"/>
                <a:ea typeface="Jost"/>
                <a:cs typeface="Jost"/>
                <a:sym typeface="Jost"/>
              </a:defRPr>
            </a:lvl9pPr>
          </a:lstStyle>
          <a:p/>
        </p:txBody>
      </p:sp>
      <p:sp>
        <p:nvSpPr>
          <p:cNvPr id="60" name="Google Shape;60;p5"/>
          <p:cNvSpPr txBox="1"/>
          <p:nvPr>
            <p:ph idx="15" type="title"/>
          </p:nvPr>
        </p:nvSpPr>
        <p:spPr>
          <a:xfrm>
            <a:off x="6205996" y="3589925"/>
            <a:ext cx="1225200" cy="172200"/>
          </a:xfrm>
          <a:prstGeom prst="rect">
            <a:avLst/>
          </a:prstGeom>
        </p:spPr>
        <p:txBody>
          <a:bodyPr anchorCtr="0" anchor="t" bIns="91425" lIns="0" spcFirstLastPara="1" rIns="91425" wrap="square" tIns="0">
            <a:noAutofit/>
          </a:bodyPr>
          <a:lstStyle>
            <a:lvl1pPr lvl="0">
              <a:spcBef>
                <a:spcPts val="0"/>
              </a:spcBef>
              <a:spcAft>
                <a:spcPts val="0"/>
              </a:spcAft>
              <a:buNone/>
              <a:defRPr sz="10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61" name="Google Shape;61;p5"/>
          <p:cNvSpPr txBox="1"/>
          <p:nvPr>
            <p:ph idx="16" type="title"/>
          </p:nvPr>
        </p:nvSpPr>
        <p:spPr>
          <a:xfrm>
            <a:off x="6205996" y="4026125"/>
            <a:ext cx="1225200" cy="207600"/>
          </a:xfrm>
          <a:prstGeom prst="rect">
            <a:avLst/>
          </a:prstGeom>
        </p:spPr>
        <p:txBody>
          <a:bodyPr anchorCtr="0" anchor="t" bIns="91425" lIns="0" spcFirstLastPara="1" rIns="91425" wrap="square" tIns="0">
            <a:noAutofit/>
          </a:bodyPr>
          <a:lstStyle>
            <a:lvl1pPr lvl="0">
              <a:spcBef>
                <a:spcPts val="0"/>
              </a:spcBef>
              <a:spcAft>
                <a:spcPts val="0"/>
              </a:spcAft>
              <a:buNone/>
              <a:defRPr sz="900">
                <a:latin typeface="Jost"/>
                <a:ea typeface="Jost"/>
                <a:cs typeface="Jost"/>
                <a:sym typeface="Jost"/>
              </a:defRPr>
            </a:lvl1pPr>
            <a:lvl2pPr lvl="1">
              <a:spcBef>
                <a:spcPts val="0"/>
              </a:spcBef>
              <a:spcAft>
                <a:spcPts val="0"/>
              </a:spcAft>
              <a:buClr>
                <a:schemeClr val="dk1"/>
              </a:buClr>
              <a:buSzPts val="1200"/>
              <a:buFont typeface="Jost"/>
              <a:buNone/>
              <a:defRPr sz="1200">
                <a:solidFill>
                  <a:schemeClr val="dk1"/>
                </a:solidFill>
                <a:latin typeface="Jost"/>
                <a:ea typeface="Jost"/>
                <a:cs typeface="Jost"/>
                <a:sym typeface="Jost"/>
              </a:defRPr>
            </a:lvl2pPr>
            <a:lvl3pPr lvl="2">
              <a:spcBef>
                <a:spcPts val="0"/>
              </a:spcBef>
              <a:spcAft>
                <a:spcPts val="0"/>
              </a:spcAft>
              <a:buClr>
                <a:schemeClr val="dk1"/>
              </a:buClr>
              <a:buSzPts val="1200"/>
              <a:buFont typeface="Jost"/>
              <a:buNone/>
              <a:defRPr sz="1200">
                <a:solidFill>
                  <a:schemeClr val="dk1"/>
                </a:solidFill>
                <a:latin typeface="Jost"/>
                <a:ea typeface="Jost"/>
                <a:cs typeface="Jost"/>
                <a:sym typeface="Jost"/>
              </a:defRPr>
            </a:lvl3pPr>
            <a:lvl4pPr lvl="3">
              <a:spcBef>
                <a:spcPts val="0"/>
              </a:spcBef>
              <a:spcAft>
                <a:spcPts val="0"/>
              </a:spcAft>
              <a:buClr>
                <a:schemeClr val="dk1"/>
              </a:buClr>
              <a:buSzPts val="1200"/>
              <a:buFont typeface="Jost"/>
              <a:buNone/>
              <a:defRPr sz="1200">
                <a:solidFill>
                  <a:schemeClr val="dk1"/>
                </a:solidFill>
                <a:latin typeface="Jost"/>
                <a:ea typeface="Jost"/>
                <a:cs typeface="Jost"/>
                <a:sym typeface="Jost"/>
              </a:defRPr>
            </a:lvl4pPr>
            <a:lvl5pPr lvl="4">
              <a:spcBef>
                <a:spcPts val="0"/>
              </a:spcBef>
              <a:spcAft>
                <a:spcPts val="0"/>
              </a:spcAft>
              <a:buClr>
                <a:schemeClr val="dk1"/>
              </a:buClr>
              <a:buSzPts val="1200"/>
              <a:buFont typeface="Jost"/>
              <a:buNone/>
              <a:defRPr sz="1200">
                <a:solidFill>
                  <a:schemeClr val="dk1"/>
                </a:solidFill>
                <a:latin typeface="Jost"/>
                <a:ea typeface="Jost"/>
                <a:cs typeface="Jost"/>
                <a:sym typeface="Jost"/>
              </a:defRPr>
            </a:lvl5pPr>
            <a:lvl6pPr lvl="5">
              <a:spcBef>
                <a:spcPts val="0"/>
              </a:spcBef>
              <a:spcAft>
                <a:spcPts val="0"/>
              </a:spcAft>
              <a:buClr>
                <a:schemeClr val="dk1"/>
              </a:buClr>
              <a:buSzPts val="1200"/>
              <a:buFont typeface="Jost"/>
              <a:buNone/>
              <a:defRPr sz="1200">
                <a:solidFill>
                  <a:schemeClr val="dk1"/>
                </a:solidFill>
                <a:latin typeface="Jost"/>
                <a:ea typeface="Jost"/>
                <a:cs typeface="Jost"/>
                <a:sym typeface="Jost"/>
              </a:defRPr>
            </a:lvl6pPr>
            <a:lvl7pPr lvl="6">
              <a:spcBef>
                <a:spcPts val="0"/>
              </a:spcBef>
              <a:spcAft>
                <a:spcPts val="0"/>
              </a:spcAft>
              <a:buClr>
                <a:schemeClr val="dk1"/>
              </a:buClr>
              <a:buSzPts val="1200"/>
              <a:buFont typeface="Jost"/>
              <a:buNone/>
              <a:defRPr sz="1200">
                <a:solidFill>
                  <a:schemeClr val="dk1"/>
                </a:solidFill>
                <a:latin typeface="Jost"/>
                <a:ea typeface="Jost"/>
                <a:cs typeface="Jost"/>
                <a:sym typeface="Jost"/>
              </a:defRPr>
            </a:lvl7pPr>
            <a:lvl8pPr lvl="7">
              <a:spcBef>
                <a:spcPts val="0"/>
              </a:spcBef>
              <a:spcAft>
                <a:spcPts val="0"/>
              </a:spcAft>
              <a:buClr>
                <a:schemeClr val="dk1"/>
              </a:buClr>
              <a:buSzPts val="1200"/>
              <a:buFont typeface="Jost"/>
              <a:buNone/>
              <a:defRPr sz="1200">
                <a:solidFill>
                  <a:schemeClr val="dk1"/>
                </a:solidFill>
                <a:latin typeface="Jost"/>
                <a:ea typeface="Jost"/>
                <a:cs typeface="Jost"/>
                <a:sym typeface="Jost"/>
              </a:defRPr>
            </a:lvl8pPr>
            <a:lvl9pPr lvl="8">
              <a:spcBef>
                <a:spcPts val="0"/>
              </a:spcBef>
              <a:spcAft>
                <a:spcPts val="0"/>
              </a:spcAft>
              <a:buClr>
                <a:schemeClr val="dk1"/>
              </a:buClr>
              <a:buSzPts val="1200"/>
              <a:buFont typeface="Jost"/>
              <a:buNone/>
              <a:defRPr sz="1200">
                <a:solidFill>
                  <a:schemeClr val="dk1"/>
                </a:solidFill>
                <a:latin typeface="Jost"/>
                <a:ea typeface="Jost"/>
                <a:cs typeface="Jost"/>
                <a:sym typeface="Jost"/>
              </a:defRPr>
            </a:lvl9pPr>
          </a:lstStyle>
          <a:p/>
        </p:txBody>
      </p:sp>
      <p:sp>
        <p:nvSpPr>
          <p:cNvPr id="62" name="Google Shape;62;p5"/>
          <p:cNvSpPr txBox="1"/>
          <p:nvPr>
            <p:ph idx="17" type="title"/>
          </p:nvPr>
        </p:nvSpPr>
        <p:spPr>
          <a:xfrm>
            <a:off x="7683660" y="3589925"/>
            <a:ext cx="1225200" cy="172200"/>
          </a:xfrm>
          <a:prstGeom prst="rect">
            <a:avLst/>
          </a:prstGeom>
        </p:spPr>
        <p:txBody>
          <a:bodyPr anchorCtr="0" anchor="t" bIns="91425" lIns="0" spcFirstLastPara="1" rIns="91425" wrap="square" tIns="0">
            <a:noAutofit/>
          </a:bodyPr>
          <a:lstStyle>
            <a:lvl1pPr lvl="0">
              <a:spcBef>
                <a:spcPts val="0"/>
              </a:spcBef>
              <a:spcAft>
                <a:spcPts val="0"/>
              </a:spcAft>
              <a:buNone/>
              <a:defRPr sz="10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63" name="Google Shape;63;p5"/>
          <p:cNvSpPr txBox="1"/>
          <p:nvPr>
            <p:ph idx="18" type="title"/>
          </p:nvPr>
        </p:nvSpPr>
        <p:spPr>
          <a:xfrm>
            <a:off x="7683660" y="4026125"/>
            <a:ext cx="1225200" cy="207600"/>
          </a:xfrm>
          <a:prstGeom prst="rect">
            <a:avLst/>
          </a:prstGeom>
        </p:spPr>
        <p:txBody>
          <a:bodyPr anchorCtr="0" anchor="t" bIns="91425" lIns="0" spcFirstLastPara="1" rIns="91425" wrap="square" tIns="0">
            <a:noAutofit/>
          </a:bodyPr>
          <a:lstStyle>
            <a:lvl1pPr lvl="0">
              <a:spcBef>
                <a:spcPts val="0"/>
              </a:spcBef>
              <a:spcAft>
                <a:spcPts val="0"/>
              </a:spcAft>
              <a:buNone/>
              <a:defRPr sz="900">
                <a:latin typeface="Jost"/>
                <a:ea typeface="Jost"/>
                <a:cs typeface="Jost"/>
                <a:sym typeface="Jost"/>
              </a:defRPr>
            </a:lvl1pPr>
            <a:lvl2pPr lvl="1">
              <a:spcBef>
                <a:spcPts val="0"/>
              </a:spcBef>
              <a:spcAft>
                <a:spcPts val="0"/>
              </a:spcAft>
              <a:buClr>
                <a:schemeClr val="dk1"/>
              </a:buClr>
              <a:buSzPts val="1200"/>
              <a:buFont typeface="Jost"/>
              <a:buNone/>
              <a:defRPr sz="1200">
                <a:solidFill>
                  <a:schemeClr val="dk1"/>
                </a:solidFill>
                <a:latin typeface="Jost"/>
                <a:ea typeface="Jost"/>
                <a:cs typeface="Jost"/>
                <a:sym typeface="Jost"/>
              </a:defRPr>
            </a:lvl2pPr>
            <a:lvl3pPr lvl="2">
              <a:spcBef>
                <a:spcPts val="0"/>
              </a:spcBef>
              <a:spcAft>
                <a:spcPts val="0"/>
              </a:spcAft>
              <a:buClr>
                <a:schemeClr val="dk1"/>
              </a:buClr>
              <a:buSzPts val="1200"/>
              <a:buFont typeface="Jost"/>
              <a:buNone/>
              <a:defRPr sz="1200">
                <a:solidFill>
                  <a:schemeClr val="dk1"/>
                </a:solidFill>
                <a:latin typeface="Jost"/>
                <a:ea typeface="Jost"/>
                <a:cs typeface="Jost"/>
                <a:sym typeface="Jost"/>
              </a:defRPr>
            </a:lvl3pPr>
            <a:lvl4pPr lvl="3">
              <a:spcBef>
                <a:spcPts val="0"/>
              </a:spcBef>
              <a:spcAft>
                <a:spcPts val="0"/>
              </a:spcAft>
              <a:buClr>
                <a:schemeClr val="dk1"/>
              </a:buClr>
              <a:buSzPts val="1200"/>
              <a:buFont typeface="Jost"/>
              <a:buNone/>
              <a:defRPr sz="1200">
                <a:solidFill>
                  <a:schemeClr val="dk1"/>
                </a:solidFill>
                <a:latin typeface="Jost"/>
                <a:ea typeface="Jost"/>
                <a:cs typeface="Jost"/>
                <a:sym typeface="Jost"/>
              </a:defRPr>
            </a:lvl4pPr>
            <a:lvl5pPr lvl="4">
              <a:spcBef>
                <a:spcPts val="0"/>
              </a:spcBef>
              <a:spcAft>
                <a:spcPts val="0"/>
              </a:spcAft>
              <a:buClr>
                <a:schemeClr val="dk1"/>
              </a:buClr>
              <a:buSzPts val="1200"/>
              <a:buFont typeface="Jost"/>
              <a:buNone/>
              <a:defRPr sz="1200">
                <a:solidFill>
                  <a:schemeClr val="dk1"/>
                </a:solidFill>
                <a:latin typeface="Jost"/>
                <a:ea typeface="Jost"/>
                <a:cs typeface="Jost"/>
                <a:sym typeface="Jost"/>
              </a:defRPr>
            </a:lvl5pPr>
            <a:lvl6pPr lvl="5">
              <a:spcBef>
                <a:spcPts val="0"/>
              </a:spcBef>
              <a:spcAft>
                <a:spcPts val="0"/>
              </a:spcAft>
              <a:buClr>
                <a:schemeClr val="dk1"/>
              </a:buClr>
              <a:buSzPts val="1200"/>
              <a:buFont typeface="Jost"/>
              <a:buNone/>
              <a:defRPr sz="1200">
                <a:solidFill>
                  <a:schemeClr val="dk1"/>
                </a:solidFill>
                <a:latin typeface="Jost"/>
                <a:ea typeface="Jost"/>
                <a:cs typeface="Jost"/>
                <a:sym typeface="Jost"/>
              </a:defRPr>
            </a:lvl6pPr>
            <a:lvl7pPr lvl="6">
              <a:spcBef>
                <a:spcPts val="0"/>
              </a:spcBef>
              <a:spcAft>
                <a:spcPts val="0"/>
              </a:spcAft>
              <a:buClr>
                <a:schemeClr val="dk1"/>
              </a:buClr>
              <a:buSzPts val="1200"/>
              <a:buFont typeface="Jost"/>
              <a:buNone/>
              <a:defRPr sz="1200">
                <a:solidFill>
                  <a:schemeClr val="dk1"/>
                </a:solidFill>
                <a:latin typeface="Jost"/>
                <a:ea typeface="Jost"/>
                <a:cs typeface="Jost"/>
                <a:sym typeface="Jost"/>
              </a:defRPr>
            </a:lvl7pPr>
            <a:lvl8pPr lvl="7">
              <a:spcBef>
                <a:spcPts val="0"/>
              </a:spcBef>
              <a:spcAft>
                <a:spcPts val="0"/>
              </a:spcAft>
              <a:buClr>
                <a:schemeClr val="dk1"/>
              </a:buClr>
              <a:buSzPts val="1200"/>
              <a:buFont typeface="Jost"/>
              <a:buNone/>
              <a:defRPr sz="1200">
                <a:solidFill>
                  <a:schemeClr val="dk1"/>
                </a:solidFill>
                <a:latin typeface="Jost"/>
                <a:ea typeface="Jost"/>
                <a:cs typeface="Jost"/>
                <a:sym typeface="Jost"/>
              </a:defRPr>
            </a:lvl8pPr>
            <a:lvl9pPr lvl="8">
              <a:spcBef>
                <a:spcPts val="0"/>
              </a:spcBef>
              <a:spcAft>
                <a:spcPts val="0"/>
              </a:spcAft>
              <a:buClr>
                <a:schemeClr val="dk1"/>
              </a:buClr>
              <a:buSzPts val="1200"/>
              <a:buFont typeface="Jost"/>
              <a:buNone/>
              <a:defRPr sz="1200">
                <a:solidFill>
                  <a:schemeClr val="dk1"/>
                </a:solidFill>
                <a:latin typeface="Jost"/>
                <a:ea typeface="Jost"/>
                <a:cs typeface="Jost"/>
                <a:sym typeface="Jost"/>
              </a:defRPr>
            </a:lvl9pPr>
          </a:lstStyle>
          <a:p/>
        </p:txBody>
      </p:sp>
      <p:sp>
        <p:nvSpPr>
          <p:cNvPr id="64" name="Google Shape;64;p5"/>
          <p:cNvSpPr/>
          <p:nvPr>
            <p:ph idx="19" type="pic"/>
          </p:nvPr>
        </p:nvSpPr>
        <p:spPr>
          <a:xfrm>
            <a:off x="1726022" y="1991825"/>
            <a:ext cx="1288500" cy="1363800"/>
          </a:xfrm>
          <a:prstGeom prst="roundRect">
            <a:avLst>
              <a:gd fmla="val 6764" name="adj"/>
            </a:avLst>
          </a:prstGeom>
          <a:noFill/>
          <a:ln>
            <a:noFill/>
          </a:ln>
        </p:spPr>
      </p:sp>
      <p:sp>
        <p:nvSpPr>
          <p:cNvPr id="65" name="Google Shape;65;p5"/>
          <p:cNvSpPr/>
          <p:nvPr>
            <p:ph idx="20" type="pic"/>
          </p:nvPr>
        </p:nvSpPr>
        <p:spPr>
          <a:xfrm>
            <a:off x="3194345" y="1991825"/>
            <a:ext cx="1288500" cy="1363800"/>
          </a:xfrm>
          <a:prstGeom prst="roundRect">
            <a:avLst>
              <a:gd fmla="val 6764" name="adj"/>
            </a:avLst>
          </a:prstGeom>
          <a:noFill/>
          <a:ln>
            <a:noFill/>
          </a:ln>
        </p:spPr>
      </p:sp>
      <p:sp>
        <p:nvSpPr>
          <p:cNvPr id="66" name="Google Shape;66;p5"/>
          <p:cNvSpPr/>
          <p:nvPr>
            <p:ph idx="21" type="pic"/>
          </p:nvPr>
        </p:nvSpPr>
        <p:spPr>
          <a:xfrm>
            <a:off x="4662668" y="1991825"/>
            <a:ext cx="1288500" cy="1363800"/>
          </a:xfrm>
          <a:prstGeom prst="roundRect">
            <a:avLst>
              <a:gd fmla="val 6764" name="adj"/>
            </a:avLst>
          </a:prstGeom>
          <a:noFill/>
          <a:ln>
            <a:noFill/>
          </a:ln>
        </p:spPr>
      </p:sp>
      <p:sp>
        <p:nvSpPr>
          <p:cNvPr id="67" name="Google Shape;67;p5"/>
          <p:cNvSpPr/>
          <p:nvPr>
            <p:ph idx="22" type="pic"/>
          </p:nvPr>
        </p:nvSpPr>
        <p:spPr>
          <a:xfrm>
            <a:off x="6130990" y="1991825"/>
            <a:ext cx="1288500" cy="1363800"/>
          </a:xfrm>
          <a:prstGeom prst="roundRect">
            <a:avLst>
              <a:gd fmla="val 6764" name="adj"/>
            </a:avLst>
          </a:prstGeom>
          <a:noFill/>
          <a:ln>
            <a:noFill/>
          </a:ln>
        </p:spPr>
      </p:sp>
      <p:sp>
        <p:nvSpPr>
          <p:cNvPr id="68" name="Google Shape;68;p5"/>
          <p:cNvSpPr/>
          <p:nvPr>
            <p:ph idx="23" type="pic"/>
          </p:nvPr>
        </p:nvSpPr>
        <p:spPr>
          <a:xfrm>
            <a:off x="7599313" y="1991825"/>
            <a:ext cx="1288500" cy="1363800"/>
          </a:xfrm>
          <a:prstGeom prst="roundRect">
            <a:avLst>
              <a:gd fmla="val 6764" name="adj"/>
            </a:avLst>
          </a:prstGeom>
          <a:noFill/>
          <a:ln>
            <a:noFill/>
          </a:ln>
        </p:spPr>
      </p:sp>
      <p:sp>
        <p:nvSpPr>
          <p:cNvPr id="69" name="Google Shape;69;p5"/>
          <p:cNvSpPr/>
          <p:nvPr>
            <p:ph idx="24" type="pic"/>
          </p:nvPr>
        </p:nvSpPr>
        <p:spPr>
          <a:xfrm>
            <a:off x="257700" y="1991825"/>
            <a:ext cx="1288500" cy="1363800"/>
          </a:xfrm>
          <a:prstGeom prst="roundRect">
            <a:avLst>
              <a:gd fmla="val 6764" name="adj"/>
            </a:avLst>
          </a:prstGeom>
          <a:noFill/>
          <a:ln>
            <a:no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381" name="Shape 381"/>
        <p:cNvGrpSpPr/>
        <p:nvPr/>
      </p:nvGrpSpPr>
      <p:grpSpPr>
        <a:xfrm>
          <a:off x="0" y="0"/>
          <a:ext cx="0" cy="0"/>
          <a:chOff x="0" y="0"/>
          <a:chExt cx="0" cy="0"/>
        </a:xfrm>
      </p:grpSpPr>
      <p:sp>
        <p:nvSpPr>
          <p:cNvPr id="382" name="Google Shape;382;p41"/>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3" name="Google Shape;383;p41"/>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4" name="Google Shape;384;p41"/>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85" name="Google Shape;385;p41"/>
          <p:cNvSpPr txBox="1"/>
          <p:nvPr>
            <p:ph idx="3" type="subTitle"/>
          </p:nvPr>
        </p:nvSpPr>
        <p:spPr>
          <a:xfrm>
            <a:off x="48317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6" name="Google Shape;386;p41"/>
          <p:cNvSpPr txBox="1"/>
          <p:nvPr>
            <p:ph idx="4" type="subTitle"/>
          </p:nvPr>
        </p:nvSpPr>
        <p:spPr>
          <a:xfrm>
            <a:off x="334772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7" name="Google Shape;387;p41"/>
          <p:cNvSpPr txBox="1"/>
          <p:nvPr>
            <p:ph idx="5" type="subTitle"/>
          </p:nvPr>
        </p:nvSpPr>
        <p:spPr>
          <a:xfrm>
            <a:off x="621227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8" name="Google Shape;388;p41"/>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389" name="Shape 389"/>
        <p:cNvGrpSpPr/>
        <p:nvPr/>
      </p:nvGrpSpPr>
      <p:grpSpPr>
        <a:xfrm>
          <a:off x="0" y="0"/>
          <a:ext cx="0" cy="0"/>
          <a:chOff x="0" y="0"/>
          <a:chExt cx="0" cy="0"/>
        </a:xfrm>
      </p:grpSpPr>
      <p:sp>
        <p:nvSpPr>
          <p:cNvPr id="390" name="Google Shape;390;p42"/>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1" name="Google Shape;391;p42"/>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2" name="Google Shape;392;p42"/>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3" name="Google Shape;393;p42"/>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4" name="Google Shape;394;p42"/>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95" name="Google Shape;395;p42"/>
          <p:cNvSpPr txBox="1"/>
          <p:nvPr>
            <p:ph idx="5" type="subTitle"/>
          </p:nvPr>
        </p:nvSpPr>
        <p:spPr>
          <a:xfrm>
            <a:off x="366763" y="1277907"/>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6" name="Google Shape;396;p42"/>
          <p:cNvSpPr txBox="1"/>
          <p:nvPr>
            <p:ph idx="6" type="subTitle"/>
          </p:nvPr>
        </p:nvSpPr>
        <p:spPr>
          <a:xfrm>
            <a:off x="4938738" y="1277907"/>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7" name="Google Shape;397;p42"/>
          <p:cNvSpPr txBox="1"/>
          <p:nvPr>
            <p:ph idx="7" type="subTitle"/>
          </p:nvPr>
        </p:nvSpPr>
        <p:spPr>
          <a:xfrm>
            <a:off x="4938761" y="3167363"/>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8" name="Google Shape;398;p42"/>
          <p:cNvSpPr txBox="1"/>
          <p:nvPr>
            <p:ph idx="8" type="subTitle"/>
          </p:nvPr>
        </p:nvSpPr>
        <p:spPr>
          <a:xfrm>
            <a:off x="366750" y="3167363"/>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399" name="Shape 399"/>
        <p:cNvGrpSpPr/>
        <p:nvPr/>
      </p:nvGrpSpPr>
      <p:grpSpPr>
        <a:xfrm>
          <a:off x="0" y="0"/>
          <a:ext cx="0" cy="0"/>
          <a:chOff x="0" y="0"/>
          <a:chExt cx="0" cy="0"/>
        </a:xfrm>
      </p:grpSpPr>
      <p:sp>
        <p:nvSpPr>
          <p:cNvPr id="400" name="Google Shape;40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1" name="Google Shape;401;p43"/>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02" name="Shape 402"/>
        <p:cNvGrpSpPr/>
        <p:nvPr/>
      </p:nvGrpSpPr>
      <p:grpSpPr>
        <a:xfrm>
          <a:off x="0" y="0"/>
          <a:ext cx="0" cy="0"/>
          <a:chOff x="0" y="0"/>
          <a:chExt cx="0" cy="0"/>
        </a:xfrm>
      </p:grpSpPr>
      <p:sp>
        <p:nvSpPr>
          <p:cNvPr id="403" name="Google Shape;403;p44"/>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4" name="Google Shape;404;p44"/>
          <p:cNvSpPr/>
          <p:nvPr>
            <p:ph idx="2" type="pic"/>
          </p:nvPr>
        </p:nvSpPr>
        <p:spPr>
          <a:xfrm>
            <a:off x="4804825" y="1133300"/>
            <a:ext cx="4027500" cy="2392800"/>
          </a:xfrm>
          <a:prstGeom prst="rect">
            <a:avLst/>
          </a:prstGeom>
          <a:noFill/>
          <a:ln>
            <a:noFill/>
          </a:ln>
        </p:spPr>
      </p:sp>
      <p:sp>
        <p:nvSpPr>
          <p:cNvPr id="405" name="Google Shape;405;p44"/>
          <p:cNvSpPr/>
          <p:nvPr>
            <p:ph idx="3" type="pic"/>
          </p:nvPr>
        </p:nvSpPr>
        <p:spPr>
          <a:xfrm>
            <a:off x="311725" y="1133300"/>
            <a:ext cx="4027500" cy="2392800"/>
          </a:xfrm>
          <a:prstGeom prst="rect">
            <a:avLst/>
          </a:prstGeom>
          <a:noFill/>
          <a:ln>
            <a:noFill/>
          </a:ln>
        </p:spPr>
      </p:sp>
      <p:sp>
        <p:nvSpPr>
          <p:cNvPr id="406" name="Google Shape;406;p44"/>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7" name="Google Shape;40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8" name="Google Shape;408;p44"/>
          <p:cNvSpPr txBox="1"/>
          <p:nvPr>
            <p:ph idx="5" type="subTitle"/>
          </p:nvPr>
        </p:nvSpPr>
        <p:spPr>
          <a:xfrm>
            <a:off x="311725" y="3582900"/>
            <a:ext cx="4027500" cy="4812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09" name="Google Shape;409;p44"/>
          <p:cNvSpPr txBox="1"/>
          <p:nvPr>
            <p:ph idx="6" type="subTitle"/>
          </p:nvPr>
        </p:nvSpPr>
        <p:spPr>
          <a:xfrm>
            <a:off x="4804825" y="3582900"/>
            <a:ext cx="4027500" cy="4812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410" name="Shape 410"/>
        <p:cNvGrpSpPr/>
        <p:nvPr/>
      </p:nvGrpSpPr>
      <p:grpSpPr>
        <a:xfrm>
          <a:off x="0" y="0"/>
          <a:ext cx="0" cy="0"/>
          <a:chOff x="0" y="0"/>
          <a:chExt cx="0" cy="0"/>
        </a:xfrm>
      </p:grpSpPr>
      <p:sp>
        <p:nvSpPr>
          <p:cNvPr id="411" name="Google Shape;411;p45"/>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2" name="Google Shape;412;p45"/>
          <p:cNvSpPr/>
          <p:nvPr>
            <p:ph idx="2" type="pic"/>
          </p:nvPr>
        </p:nvSpPr>
        <p:spPr>
          <a:xfrm>
            <a:off x="6205225" y="1128325"/>
            <a:ext cx="2627100" cy="2273100"/>
          </a:xfrm>
          <a:prstGeom prst="rect">
            <a:avLst/>
          </a:prstGeom>
          <a:noFill/>
          <a:ln>
            <a:noFill/>
          </a:ln>
        </p:spPr>
      </p:sp>
      <p:sp>
        <p:nvSpPr>
          <p:cNvPr id="413" name="Google Shape;413;p45"/>
          <p:cNvSpPr/>
          <p:nvPr>
            <p:ph idx="3" type="pic"/>
          </p:nvPr>
        </p:nvSpPr>
        <p:spPr>
          <a:xfrm>
            <a:off x="311725" y="1128325"/>
            <a:ext cx="2627100" cy="2273100"/>
          </a:xfrm>
          <a:prstGeom prst="rect">
            <a:avLst/>
          </a:prstGeom>
          <a:noFill/>
          <a:ln>
            <a:noFill/>
          </a:ln>
        </p:spPr>
      </p:sp>
      <p:sp>
        <p:nvSpPr>
          <p:cNvPr id="414" name="Google Shape;414;p45"/>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5" name="Google Shape;415;p45"/>
          <p:cNvSpPr/>
          <p:nvPr>
            <p:ph idx="5" type="pic"/>
          </p:nvPr>
        </p:nvSpPr>
        <p:spPr>
          <a:xfrm>
            <a:off x="3255250" y="1128325"/>
            <a:ext cx="2627100" cy="2273100"/>
          </a:xfrm>
          <a:prstGeom prst="rect">
            <a:avLst/>
          </a:prstGeom>
          <a:noFill/>
          <a:ln>
            <a:noFill/>
          </a:ln>
        </p:spPr>
      </p:sp>
      <p:sp>
        <p:nvSpPr>
          <p:cNvPr id="416" name="Google Shape;416;p45"/>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7" name="Google Shape;417;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8" name="Google Shape;418;p45"/>
          <p:cNvSpPr txBox="1"/>
          <p:nvPr>
            <p:ph idx="7" type="subTitle"/>
          </p:nvPr>
        </p:nvSpPr>
        <p:spPr>
          <a:xfrm>
            <a:off x="311725"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19" name="Google Shape;419;p45"/>
          <p:cNvSpPr txBox="1"/>
          <p:nvPr>
            <p:ph idx="8" type="subTitle"/>
          </p:nvPr>
        </p:nvSpPr>
        <p:spPr>
          <a:xfrm>
            <a:off x="6205225"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20" name="Google Shape;420;p45"/>
          <p:cNvSpPr txBox="1"/>
          <p:nvPr>
            <p:ph idx="9" type="subTitle"/>
          </p:nvPr>
        </p:nvSpPr>
        <p:spPr>
          <a:xfrm>
            <a:off x="3255250"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21" name="Shape 421"/>
        <p:cNvGrpSpPr/>
        <p:nvPr/>
      </p:nvGrpSpPr>
      <p:grpSpPr>
        <a:xfrm>
          <a:off x="0" y="0"/>
          <a:ext cx="0" cy="0"/>
          <a:chOff x="0" y="0"/>
          <a:chExt cx="0" cy="0"/>
        </a:xfrm>
      </p:grpSpPr>
      <p:sp>
        <p:nvSpPr>
          <p:cNvPr id="422" name="Google Shape;422;p46"/>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23" name="Shape 423"/>
        <p:cNvGrpSpPr/>
        <p:nvPr/>
      </p:nvGrpSpPr>
      <p:grpSpPr>
        <a:xfrm>
          <a:off x="0" y="0"/>
          <a:ext cx="0" cy="0"/>
          <a:chOff x="0" y="0"/>
          <a:chExt cx="0" cy="0"/>
        </a:xfrm>
      </p:grpSpPr>
      <p:sp>
        <p:nvSpPr>
          <p:cNvPr id="424" name="Google Shape;424;p47"/>
          <p:cNvSpPr/>
          <p:nvPr>
            <p:ph idx="2" type="pic"/>
          </p:nvPr>
        </p:nvSpPr>
        <p:spPr>
          <a:xfrm>
            <a:off x="3389600" y="118913"/>
            <a:ext cx="1643700" cy="1535100"/>
          </a:xfrm>
          <a:prstGeom prst="rect">
            <a:avLst/>
          </a:prstGeom>
          <a:noFill/>
          <a:ln>
            <a:noFill/>
          </a:ln>
        </p:spPr>
      </p:sp>
      <p:sp>
        <p:nvSpPr>
          <p:cNvPr id="425" name="Google Shape;425;p47"/>
          <p:cNvSpPr/>
          <p:nvPr>
            <p:ph idx="3" type="pic"/>
          </p:nvPr>
        </p:nvSpPr>
        <p:spPr>
          <a:xfrm>
            <a:off x="5195935" y="118913"/>
            <a:ext cx="1643700" cy="1535100"/>
          </a:xfrm>
          <a:prstGeom prst="rect">
            <a:avLst/>
          </a:prstGeom>
          <a:noFill/>
          <a:ln>
            <a:noFill/>
          </a:ln>
        </p:spPr>
      </p:sp>
      <p:sp>
        <p:nvSpPr>
          <p:cNvPr id="426" name="Google Shape;426;p47"/>
          <p:cNvSpPr/>
          <p:nvPr>
            <p:ph idx="4" type="pic"/>
          </p:nvPr>
        </p:nvSpPr>
        <p:spPr>
          <a:xfrm>
            <a:off x="7002270" y="118913"/>
            <a:ext cx="1643700" cy="1535100"/>
          </a:xfrm>
          <a:prstGeom prst="rect">
            <a:avLst/>
          </a:prstGeom>
          <a:noFill/>
          <a:ln>
            <a:noFill/>
          </a:ln>
        </p:spPr>
      </p:sp>
      <p:sp>
        <p:nvSpPr>
          <p:cNvPr id="427" name="Google Shape;427;p47"/>
          <p:cNvSpPr/>
          <p:nvPr>
            <p:ph idx="5" type="pic"/>
          </p:nvPr>
        </p:nvSpPr>
        <p:spPr>
          <a:xfrm>
            <a:off x="3389588" y="1804212"/>
            <a:ext cx="1643700" cy="1535100"/>
          </a:xfrm>
          <a:prstGeom prst="rect">
            <a:avLst/>
          </a:prstGeom>
          <a:noFill/>
          <a:ln>
            <a:noFill/>
          </a:ln>
        </p:spPr>
      </p:sp>
      <p:sp>
        <p:nvSpPr>
          <p:cNvPr id="428" name="Google Shape;428;p47"/>
          <p:cNvSpPr/>
          <p:nvPr>
            <p:ph idx="6" type="pic"/>
          </p:nvPr>
        </p:nvSpPr>
        <p:spPr>
          <a:xfrm>
            <a:off x="5195922" y="1804212"/>
            <a:ext cx="1643700" cy="1535100"/>
          </a:xfrm>
          <a:prstGeom prst="rect">
            <a:avLst/>
          </a:prstGeom>
          <a:noFill/>
          <a:ln>
            <a:noFill/>
          </a:ln>
        </p:spPr>
      </p:sp>
      <p:sp>
        <p:nvSpPr>
          <p:cNvPr id="429" name="Google Shape;429;p47"/>
          <p:cNvSpPr/>
          <p:nvPr>
            <p:ph idx="7" type="pic"/>
          </p:nvPr>
        </p:nvSpPr>
        <p:spPr>
          <a:xfrm>
            <a:off x="7002257" y="1804212"/>
            <a:ext cx="1643700" cy="1535100"/>
          </a:xfrm>
          <a:prstGeom prst="rect">
            <a:avLst/>
          </a:prstGeom>
          <a:noFill/>
          <a:ln>
            <a:noFill/>
          </a:ln>
        </p:spPr>
      </p:sp>
      <p:sp>
        <p:nvSpPr>
          <p:cNvPr id="430" name="Google Shape;430;p47"/>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1" name="Google Shape;431;p47"/>
          <p:cNvSpPr/>
          <p:nvPr>
            <p:ph idx="8" type="pic"/>
          </p:nvPr>
        </p:nvSpPr>
        <p:spPr>
          <a:xfrm>
            <a:off x="3389588" y="3489487"/>
            <a:ext cx="1643700" cy="1535100"/>
          </a:xfrm>
          <a:prstGeom prst="rect">
            <a:avLst/>
          </a:prstGeom>
          <a:noFill/>
          <a:ln>
            <a:noFill/>
          </a:ln>
        </p:spPr>
      </p:sp>
      <p:sp>
        <p:nvSpPr>
          <p:cNvPr id="432" name="Google Shape;432;p47"/>
          <p:cNvSpPr/>
          <p:nvPr>
            <p:ph idx="9" type="pic"/>
          </p:nvPr>
        </p:nvSpPr>
        <p:spPr>
          <a:xfrm>
            <a:off x="5195922" y="3489487"/>
            <a:ext cx="1643700" cy="1535100"/>
          </a:xfrm>
          <a:prstGeom prst="rect">
            <a:avLst/>
          </a:prstGeom>
          <a:noFill/>
          <a:ln>
            <a:noFill/>
          </a:ln>
        </p:spPr>
      </p:sp>
      <p:sp>
        <p:nvSpPr>
          <p:cNvPr id="433" name="Google Shape;433;p47"/>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CUSTOM_8_1_1_1_1">
    <p:spTree>
      <p:nvGrpSpPr>
        <p:cNvPr id="70" name="Shape 70"/>
        <p:cNvGrpSpPr/>
        <p:nvPr/>
      </p:nvGrpSpPr>
      <p:grpSpPr>
        <a:xfrm>
          <a:off x="0" y="0"/>
          <a:ext cx="0" cy="0"/>
          <a:chOff x="0" y="0"/>
          <a:chExt cx="0" cy="0"/>
        </a:xfrm>
      </p:grpSpPr>
      <p:sp>
        <p:nvSpPr>
          <p:cNvPr id="71" name="Google Shape;71;p6"/>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2" name="Google Shape;72;p6"/>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3" name="Google Shape;73;p6"/>
          <p:cNvSpPr txBox="1"/>
          <p:nvPr>
            <p:ph idx="3" type="title"/>
          </p:nvPr>
        </p:nvSpPr>
        <p:spPr>
          <a:xfrm>
            <a:off x="228600" y="457200"/>
            <a:ext cx="42966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Alt 1">
  <p:cSld name="CUSTOM_8_1_1_1_1_1_1_1_1_1_1_1_1_1_1_1_1_1_1_1">
    <p:spTree>
      <p:nvGrpSpPr>
        <p:cNvPr id="74" name="Shape 74"/>
        <p:cNvGrpSpPr/>
        <p:nvPr/>
      </p:nvGrpSpPr>
      <p:grpSpPr>
        <a:xfrm>
          <a:off x="0" y="0"/>
          <a:ext cx="0" cy="0"/>
          <a:chOff x="0" y="0"/>
          <a:chExt cx="0" cy="0"/>
        </a:xfrm>
      </p:grpSpPr>
      <p:sp>
        <p:nvSpPr>
          <p:cNvPr id="75" name="Google Shape;75;p7"/>
          <p:cNvSpPr/>
          <p:nvPr/>
        </p:nvSpPr>
        <p:spPr>
          <a:xfrm>
            <a:off x="0" y="0"/>
            <a:ext cx="2406900" cy="2406900"/>
          </a:xfrm>
          <a:prstGeom prst="rect">
            <a:avLst/>
          </a:prstGeom>
          <a:gradFill>
            <a:gsLst>
              <a:gs pos="0">
                <a:schemeClr val="lt2"/>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76" name="Google Shape;76;p7"/>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7" name="Google Shape;77;p7"/>
          <p:cNvSpPr txBox="1"/>
          <p:nvPr>
            <p:ph idx="2" type="title"/>
          </p:nvPr>
        </p:nvSpPr>
        <p:spPr>
          <a:xfrm>
            <a:off x="228600" y="457200"/>
            <a:ext cx="34326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pic>
        <p:nvPicPr>
          <p:cNvPr descr="Free Images : landscape, nature, horizon, mountain, sky, night ..." id="78" name="Google Shape;78;p7"/>
          <p:cNvPicPr preferRelativeResize="0"/>
          <p:nvPr/>
        </p:nvPicPr>
        <p:blipFill rotWithShape="1">
          <a:blip r:embed="rId2">
            <a:alphaModFix/>
          </a:blip>
          <a:srcRect b="0" l="23232" r="29975" t="0"/>
          <a:stretch/>
        </p:blipFill>
        <p:spPr>
          <a:xfrm>
            <a:off x="7541887" y="0"/>
            <a:ext cx="1604076" cy="5143501"/>
          </a:xfrm>
          <a:prstGeom prst="rect">
            <a:avLst/>
          </a:prstGeom>
          <a:noFill/>
          <a:ln>
            <a:noFill/>
          </a:ln>
        </p:spPr>
      </p:pic>
      <p:sp>
        <p:nvSpPr>
          <p:cNvPr id="79" name="Google Shape;79;p7"/>
          <p:cNvSpPr txBox="1"/>
          <p:nvPr>
            <p:ph idx="1" type="subTitle"/>
          </p:nvPr>
        </p:nvSpPr>
        <p:spPr>
          <a:xfrm>
            <a:off x="228950" y="1419750"/>
            <a:ext cx="5154900" cy="2288100"/>
          </a:xfrm>
          <a:prstGeom prst="rect">
            <a:avLst/>
          </a:prstGeom>
        </p:spPr>
        <p:txBody>
          <a:bodyPr anchorCtr="0" anchor="t" bIns="0" lIns="0" spcFirstLastPara="1" rIns="0" wrap="square" tIns="0">
            <a:spAutoFit/>
          </a:bodyPr>
          <a:lstStyle>
            <a:lvl1pPr lvl="0">
              <a:spcBef>
                <a:spcPts val="0"/>
              </a:spcBef>
              <a:spcAft>
                <a:spcPts val="0"/>
              </a:spcAft>
              <a:buNone/>
              <a:defRPr sz="3600"/>
            </a:lvl1pPr>
            <a:lvl2pPr lvl="1">
              <a:spcBef>
                <a:spcPts val="0"/>
              </a:spcBef>
              <a:spcAft>
                <a:spcPts val="0"/>
              </a:spcAft>
              <a:buNone/>
              <a:defRPr sz="3600"/>
            </a:lvl2pPr>
            <a:lvl3pPr lvl="2">
              <a:spcBef>
                <a:spcPts val="0"/>
              </a:spcBef>
              <a:spcAft>
                <a:spcPts val="0"/>
              </a:spcAft>
              <a:buNone/>
              <a:defRPr sz="3600"/>
            </a:lvl3pPr>
            <a:lvl4pPr lvl="3">
              <a:spcBef>
                <a:spcPts val="0"/>
              </a:spcBef>
              <a:spcAft>
                <a:spcPts val="0"/>
              </a:spcAft>
              <a:buNone/>
              <a:defRPr sz="3600"/>
            </a:lvl4pPr>
            <a:lvl5pPr lvl="4">
              <a:spcBef>
                <a:spcPts val="0"/>
              </a:spcBef>
              <a:spcAft>
                <a:spcPts val="0"/>
              </a:spcAft>
              <a:buNone/>
              <a:defRPr sz="3600"/>
            </a:lvl5pPr>
            <a:lvl6pPr lvl="5">
              <a:spcBef>
                <a:spcPts val="0"/>
              </a:spcBef>
              <a:spcAft>
                <a:spcPts val="0"/>
              </a:spcAft>
              <a:buNone/>
              <a:defRPr sz="3600"/>
            </a:lvl6pPr>
            <a:lvl7pPr lvl="6">
              <a:spcBef>
                <a:spcPts val="0"/>
              </a:spcBef>
              <a:spcAft>
                <a:spcPts val="0"/>
              </a:spcAft>
              <a:buNone/>
              <a:defRPr sz="3600"/>
            </a:lvl7pPr>
            <a:lvl8pPr lvl="7">
              <a:spcBef>
                <a:spcPts val="0"/>
              </a:spcBef>
              <a:spcAft>
                <a:spcPts val="0"/>
              </a:spcAft>
              <a:buNone/>
              <a:defRPr sz="3600"/>
            </a:lvl8pPr>
            <a:lvl9pPr lvl="8">
              <a:spcBef>
                <a:spcPts val="0"/>
              </a:spcBef>
              <a:spcAft>
                <a:spcPts val="0"/>
              </a:spcAft>
              <a:buNone/>
              <a:defRPr sz="3600"/>
            </a:lvl9pPr>
          </a:lstStyle>
          <a:p/>
        </p:txBody>
      </p:sp>
      <p:sp>
        <p:nvSpPr>
          <p:cNvPr id="80" name="Google Shape;80;p7"/>
          <p:cNvSpPr/>
          <p:nvPr/>
        </p:nvSpPr>
        <p:spPr>
          <a:xfrm>
            <a:off x="6077650" y="0"/>
            <a:ext cx="1462200" cy="5143500"/>
          </a:xfrm>
          <a:prstGeom prst="rect">
            <a:avLst/>
          </a:prstGeom>
          <a:gradFill>
            <a:gsLst>
              <a:gs pos="0">
                <a:schemeClr val="accent5"/>
              </a:gs>
              <a:gs pos="100000">
                <a:schemeClr val="lt2"/>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Alt 1">
  <p:cSld name="CUSTOM_8_1_1_1_1_1_1_1_1_1_1_1_1_1_1_1_1_1_1_1_1">
    <p:spTree>
      <p:nvGrpSpPr>
        <p:cNvPr id="81" name="Shape 81"/>
        <p:cNvGrpSpPr/>
        <p:nvPr/>
      </p:nvGrpSpPr>
      <p:grpSpPr>
        <a:xfrm>
          <a:off x="0" y="0"/>
          <a:ext cx="0" cy="0"/>
          <a:chOff x="0" y="0"/>
          <a:chExt cx="0" cy="0"/>
        </a:xfrm>
      </p:grpSpPr>
      <p:sp>
        <p:nvSpPr>
          <p:cNvPr id="82" name="Google Shape;82;p8"/>
          <p:cNvSpPr/>
          <p:nvPr/>
        </p:nvSpPr>
        <p:spPr>
          <a:xfrm>
            <a:off x="0" y="0"/>
            <a:ext cx="3776100" cy="3776100"/>
          </a:xfrm>
          <a:prstGeom prst="rect">
            <a:avLst/>
          </a:prstGeom>
          <a:gradFill>
            <a:gsLst>
              <a:gs pos="0">
                <a:schemeClr val="accent6"/>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83" name="Google Shape;83;p8"/>
          <p:cNvSpPr/>
          <p:nvPr/>
        </p:nvSpPr>
        <p:spPr>
          <a:xfrm rot="10800000">
            <a:off x="3156575" y="250"/>
            <a:ext cx="5983500" cy="5147700"/>
          </a:xfrm>
          <a:prstGeom prst="rect">
            <a:avLst/>
          </a:prstGeom>
          <a:gradFill>
            <a:gsLst>
              <a:gs pos="0">
                <a:schemeClr val="accent6"/>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84" name="Google Shape;84;p8"/>
          <p:cNvSpPr txBox="1"/>
          <p:nvPr/>
        </p:nvSpPr>
        <p:spPr>
          <a:xfrm>
            <a:off x="4102943" y="1042306"/>
            <a:ext cx="558600" cy="36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7200">
                <a:solidFill>
                  <a:schemeClr val="dk1"/>
                </a:solidFill>
                <a:latin typeface="Figtree"/>
                <a:ea typeface="Figtree"/>
                <a:cs typeface="Figtree"/>
                <a:sym typeface="Figtree"/>
              </a:rPr>
              <a:t>“</a:t>
            </a:r>
            <a:endParaRPr b="1" sz="7200">
              <a:solidFill>
                <a:schemeClr val="dk1"/>
              </a:solidFill>
              <a:latin typeface="Figtree"/>
              <a:ea typeface="Figtree"/>
              <a:cs typeface="Figtree"/>
              <a:sym typeface="Figtree"/>
            </a:endParaRPr>
          </a:p>
        </p:txBody>
      </p:sp>
      <p:sp>
        <p:nvSpPr>
          <p:cNvPr id="85" name="Google Shape;85;p8"/>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6" name="Google Shape;86;p8"/>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7" name="Google Shape;87;p8"/>
          <p:cNvSpPr txBox="1"/>
          <p:nvPr>
            <p:ph idx="3" type="title"/>
          </p:nvPr>
        </p:nvSpPr>
        <p:spPr>
          <a:xfrm>
            <a:off x="228600" y="457200"/>
            <a:ext cx="29259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88" name="Google Shape;88;p8"/>
          <p:cNvSpPr txBox="1"/>
          <p:nvPr>
            <p:ph idx="1" type="subTitle"/>
          </p:nvPr>
        </p:nvSpPr>
        <p:spPr>
          <a:xfrm>
            <a:off x="4102950" y="1631400"/>
            <a:ext cx="4089000" cy="2288100"/>
          </a:xfrm>
          <a:prstGeom prst="rect">
            <a:avLst/>
          </a:prstGeom>
        </p:spPr>
        <p:txBody>
          <a:bodyPr anchorCtr="0" anchor="t" bIns="0" lIns="0" spcFirstLastPara="1" rIns="0" wrap="square" tIns="0">
            <a:spAutoFit/>
          </a:bodyPr>
          <a:lstStyle>
            <a:lvl1pPr lvl="0">
              <a:spcBef>
                <a:spcPts val="0"/>
              </a:spcBef>
              <a:spcAft>
                <a:spcPts val="0"/>
              </a:spcAft>
              <a:buNone/>
              <a:defRPr sz="24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sp>
        <p:nvSpPr>
          <p:cNvPr id="89" name="Google Shape;89;p8"/>
          <p:cNvSpPr txBox="1"/>
          <p:nvPr>
            <p:ph idx="4" type="subTitle"/>
          </p:nvPr>
        </p:nvSpPr>
        <p:spPr>
          <a:xfrm>
            <a:off x="228600" y="3967700"/>
            <a:ext cx="2336400" cy="172200"/>
          </a:xfrm>
          <a:prstGeom prst="rect">
            <a:avLst/>
          </a:prstGeom>
        </p:spPr>
        <p:txBody>
          <a:bodyPr anchorCtr="0" anchor="ctr"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90" name="Google Shape;90;p8"/>
          <p:cNvSpPr/>
          <p:nvPr>
            <p:ph idx="5" type="pic"/>
          </p:nvPr>
        </p:nvSpPr>
        <p:spPr>
          <a:xfrm>
            <a:off x="228800" y="1707600"/>
            <a:ext cx="1951200" cy="20685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Alt 2">
  <p:cSld name="CUSTOM_8_1_1_1_1_1_1_1_1_1_1_1_1_1_1_1_1_1_1_1_1_2">
    <p:spTree>
      <p:nvGrpSpPr>
        <p:cNvPr id="91" name="Shape 91"/>
        <p:cNvGrpSpPr/>
        <p:nvPr/>
      </p:nvGrpSpPr>
      <p:grpSpPr>
        <a:xfrm>
          <a:off x="0" y="0"/>
          <a:ext cx="0" cy="0"/>
          <a:chOff x="0" y="0"/>
          <a:chExt cx="0" cy="0"/>
        </a:xfrm>
      </p:grpSpPr>
      <p:sp>
        <p:nvSpPr>
          <p:cNvPr id="92" name="Google Shape;92;p9"/>
          <p:cNvSpPr/>
          <p:nvPr/>
        </p:nvSpPr>
        <p:spPr>
          <a:xfrm rot="-5400000">
            <a:off x="3054300" y="1196700"/>
            <a:ext cx="3946800" cy="3946800"/>
          </a:xfrm>
          <a:prstGeom prst="rect">
            <a:avLst/>
          </a:prstGeom>
          <a:gradFill>
            <a:gsLst>
              <a:gs pos="0">
                <a:schemeClr val="lt2"/>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93" name="Google Shape;93;p9"/>
          <p:cNvSpPr/>
          <p:nvPr/>
        </p:nvSpPr>
        <p:spPr>
          <a:xfrm rot="5400000">
            <a:off x="6262500" y="0"/>
            <a:ext cx="2881500" cy="2881500"/>
          </a:xfrm>
          <a:prstGeom prst="rect">
            <a:avLst/>
          </a:prstGeom>
          <a:gradFill>
            <a:gsLst>
              <a:gs pos="0">
                <a:schemeClr val="accent5"/>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94" name="Google Shape;94;p9"/>
          <p:cNvSpPr/>
          <p:nvPr>
            <p:ph idx="2" type="pic"/>
          </p:nvPr>
        </p:nvSpPr>
        <p:spPr>
          <a:xfrm>
            <a:off x="0" y="-9000"/>
            <a:ext cx="3054300" cy="3252900"/>
          </a:xfrm>
          <a:prstGeom prst="rect">
            <a:avLst/>
          </a:prstGeom>
          <a:noFill/>
          <a:ln>
            <a:noFill/>
          </a:ln>
        </p:spPr>
      </p:sp>
      <p:sp>
        <p:nvSpPr>
          <p:cNvPr id="95" name="Google Shape;95;p9"/>
          <p:cNvSpPr txBox="1"/>
          <p:nvPr/>
        </p:nvSpPr>
        <p:spPr>
          <a:xfrm>
            <a:off x="3455693" y="228206"/>
            <a:ext cx="558600" cy="36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7200">
                <a:solidFill>
                  <a:schemeClr val="dk1"/>
                </a:solidFill>
                <a:latin typeface="Figtree"/>
                <a:ea typeface="Figtree"/>
                <a:cs typeface="Figtree"/>
                <a:sym typeface="Figtree"/>
              </a:rPr>
              <a:t>“</a:t>
            </a:r>
            <a:endParaRPr b="1" sz="7200">
              <a:solidFill>
                <a:schemeClr val="dk1"/>
              </a:solidFill>
              <a:latin typeface="Figtree"/>
              <a:ea typeface="Figtree"/>
              <a:cs typeface="Figtree"/>
              <a:sym typeface="Figtree"/>
            </a:endParaRPr>
          </a:p>
        </p:txBody>
      </p:sp>
      <p:sp>
        <p:nvSpPr>
          <p:cNvPr id="96" name="Google Shape;96;p9"/>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97" name="Google Shape;97;p9"/>
          <p:cNvSpPr txBox="1"/>
          <p:nvPr>
            <p:ph idx="3"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98" name="Google Shape;98;p9"/>
          <p:cNvSpPr txBox="1"/>
          <p:nvPr>
            <p:ph idx="4" type="title"/>
          </p:nvPr>
        </p:nvSpPr>
        <p:spPr>
          <a:xfrm>
            <a:off x="228600" y="3429000"/>
            <a:ext cx="3432600" cy="2811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99" name="Google Shape;99;p9"/>
          <p:cNvSpPr txBox="1"/>
          <p:nvPr>
            <p:ph idx="1" type="subTitle"/>
          </p:nvPr>
        </p:nvSpPr>
        <p:spPr>
          <a:xfrm>
            <a:off x="3455700" y="817300"/>
            <a:ext cx="4959300" cy="2288100"/>
          </a:xfrm>
          <a:prstGeom prst="rect">
            <a:avLst/>
          </a:prstGeom>
        </p:spPr>
        <p:txBody>
          <a:bodyPr anchorCtr="0" anchor="t" bIns="0" lIns="0" spcFirstLastPara="1" rIns="0" wrap="square" tIns="0">
            <a:spAutoFit/>
          </a:bodyPr>
          <a:lstStyle>
            <a:lvl1pPr lvl="0">
              <a:spcBef>
                <a:spcPts val="0"/>
              </a:spcBef>
              <a:spcAft>
                <a:spcPts val="0"/>
              </a:spcAft>
              <a:buNone/>
              <a:defRPr sz="24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sp>
        <p:nvSpPr>
          <p:cNvPr id="100" name="Google Shape;100;p9"/>
          <p:cNvSpPr txBox="1"/>
          <p:nvPr>
            <p:ph idx="5" type="subTitle"/>
          </p:nvPr>
        </p:nvSpPr>
        <p:spPr>
          <a:xfrm>
            <a:off x="228600" y="3739100"/>
            <a:ext cx="2336400" cy="172200"/>
          </a:xfrm>
          <a:prstGeom prst="rect">
            <a:avLst/>
          </a:prstGeom>
        </p:spPr>
        <p:txBody>
          <a:bodyPr anchorCtr="0" anchor="ctr"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Alt 3">
  <p:cSld name="CUSTOM_8_1_1_1_1_1_1_1_1_1_1_1_1_1_1_1_1_1_1_1_1_1">
    <p:spTree>
      <p:nvGrpSpPr>
        <p:cNvPr id="101" name="Shape 101"/>
        <p:cNvGrpSpPr/>
        <p:nvPr/>
      </p:nvGrpSpPr>
      <p:grpSpPr>
        <a:xfrm>
          <a:off x="0" y="0"/>
          <a:ext cx="0" cy="0"/>
          <a:chOff x="0" y="0"/>
          <a:chExt cx="0" cy="0"/>
        </a:xfrm>
      </p:grpSpPr>
      <p:sp>
        <p:nvSpPr>
          <p:cNvPr id="102" name="Google Shape;102;p10"/>
          <p:cNvSpPr/>
          <p:nvPr/>
        </p:nvSpPr>
        <p:spPr>
          <a:xfrm>
            <a:off x="0" y="0"/>
            <a:ext cx="3776100" cy="3776100"/>
          </a:xfrm>
          <a:prstGeom prst="rect">
            <a:avLst/>
          </a:prstGeom>
          <a:gradFill>
            <a:gsLst>
              <a:gs pos="0">
                <a:schemeClr val="accent6"/>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103" name="Google Shape;103;p10"/>
          <p:cNvSpPr/>
          <p:nvPr/>
        </p:nvSpPr>
        <p:spPr>
          <a:xfrm rot="10800000">
            <a:off x="4619975" y="250"/>
            <a:ext cx="4520100" cy="5147700"/>
          </a:xfrm>
          <a:prstGeom prst="rect">
            <a:avLst/>
          </a:prstGeom>
          <a:gradFill>
            <a:gsLst>
              <a:gs pos="0">
                <a:schemeClr val="accent6"/>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104" name="Google Shape;104;p10"/>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05" name="Google Shape;105;p10"/>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06" name="Google Shape;106;p10"/>
          <p:cNvSpPr txBox="1"/>
          <p:nvPr>
            <p:ph idx="3" type="title"/>
          </p:nvPr>
        </p:nvSpPr>
        <p:spPr>
          <a:xfrm>
            <a:off x="228600" y="457200"/>
            <a:ext cx="34326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107" name="Google Shape;107;p10"/>
          <p:cNvSpPr txBox="1"/>
          <p:nvPr>
            <p:ph idx="1" type="subTitle"/>
          </p:nvPr>
        </p:nvSpPr>
        <p:spPr>
          <a:xfrm>
            <a:off x="230075" y="882000"/>
            <a:ext cx="3716700" cy="1122000"/>
          </a:xfrm>
          <a:prstGeom prst="rect">
            <a:avLst/>
          </a:prstGeom>
        </p:spPr>
        <p:txBody>
          <a:bodyPr anchorCtr="0" anchor="t" bIns="0" lIns="0" spcFirstLastPara="1" rIns="0" wrap="square" tIns="0">
            <a:sp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08" name="Google Shape;108;p10"/>
          <p:cNvSpPr txBox="1"/>
          <p:nvPr>
            <p:ph idx="4" type="body"/>
          </p:nvPr>
        </p:nvSpPr>
        <p:spPr>
          <a:xfrm>
            <a:off x="230075" y="3492500"/>
            <a:ext cx="3462600" cy="7140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09" name="Google Shape;109;p10"/>
          <p:cNvSpPr/>
          <p:nvPr>
            <p:ph idx="5" type="pic"/>
          </p:nvPr>
        </p:nvSpPr>
        <p:spPr>
          <a:xfrm>
            <a:off x="5520400" y="921875"/>
            <a:ext cx="2724900" cy="32931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slideLayout" Target="../slideLayouts/slideLayout46.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47" Type="http://schemas.openxmlformats.org/officeDocument/2006/relationships/theme" Target="../theme/theme2.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30075" y="58625"/>
            <a:ext cx="2500500" cy="172200"/>
          </a:xfrm>
          <a:prstGeom prst="rect">
            <a:avLst/>
          </a:prstGeom>
          <a:noFill/>
          <a:ln>
            <a:noFill/>
          </a:ln>
        </p:spPr>
        <p:txBody>
          <a:bodyPr anchorCtr="0" anchor="ctr" bIns="0" lIns="0" spcFirstLastPara="1" rIns="0" wrap="square" tIns="0">
            <a:noAutofit/>
          </a:bodyPr>
          <a:lstStyle>
            <a:lvl1pPr lvl="0">
              <a:spcBef>
                <a:spcPts val="0"/>
              </a:spcBef>
              <a:spcAft>
                <a:spcPts val="0"/>
              </a:spcAft>
              <a:buNone/>
              <a:defRPr sz="700">
                <a:solidFill>
                  <a:schemeClr val="dk1"/>
                </a:solidFill>
                <a:latin typeface="Figtree"/>
                <a:ea typeface="Figtree"/>
                <a:cs typeface="Figtree"/>
                <a:sym typeface="Figtree"/>
              </a:defRPr>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7" name="Google Shape;7;p1"/>
          <p:cNvSpPr txBox="1"/>
          <p:nvPr>
            <p:ph idx="2" type="title"/>
          </p:nvPr>
        </p:nvSpPr>
        <p:spPr>
          <a:xfrm>
            <a:off x="6414875" y="58625"/>
            <a:ext cx="2500500" cy="172200"/>
          </a:xfrm>
          <a:prstGeom prst="rect">
            <a:avLst/>
          </a:prstGeom>
          <a:noFill/>
          <a:ln>
            <a:noFill/>
          </a:ln>
        </p:spPr>
        <p:txBody>
          <a:bodyPr anchorCtr="0" anchor="ctr" bIns="0" lIns="0" spcFirstLastPara="1" rIns="0" wrap="square" tIns="0">
            <a:noAutofit/>
          </a:bodyPr>
          <a:lstStyle>
            <a:lvl1pPr lvl="0" algn="r">
              <a:spcBef>
                <a:spcPts val="0"/>
              </a:spcBef>
              <a:spcAft>
                <a:spcPts val="0"/>
              </a:spcAft>
              <a:buNone/>
              <a:defRPr sz="700">
                <a:solidFill>
                  <a:schemeClr val="dk1"/>
                </a:solidFill>
                <a:latin typeface="Figtree"/>
                <a:ea typeface="Figtree"/>
                <a:cs typeface="Figtree"/>
                <a:sym typeface="Figtree"/>
              </a:defRPr>
            </a:lvl1pPr>
            <a:lvl2pPr lvl="1"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8" name="Google Shape;8;p1"/>
          <p:cNvSpPr txBox="1"/>
          <p:nvPr>
            <p:ph idx="1" type="body"/>
          </p:nvPr>
        </p:nvSpPr>
        <p:spPr>
          <a:xfrm>
            <a:off x="228600" y="2881050"/>
            <a:ext cx="4296600" cy="1936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1pPr>
            <a:lvl2pPr indent="-304800" lvl="1" marL="914400">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2pPr>
            <a:lvl3pPr indent="-304800" lvl="2" marL="1371600">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3pPr>
            <a:lvl4pPr indent="-304800" lvl="3" marL="1828800">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4pPr>
            <a:lvl5pPr indent="-304800" lvl="4" marL="2286000">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5pPr>
            <a:lvl6pPr indent="-304800" lvl="5" marL="2743200">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6pPr>
            <a:lvl7pPr indent="-304800" lvl="6" marL="3200400">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7pPr>
            <a:lvl8pPr indent="-304800" lvl="7" marL="3657600">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8pPr>
            <a:lvl9pPr indent="-304800" lvl="8" marL="4114800">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9pPr>
          </a:lstStyle>
          <a:p/>
        </p:txBody>
      </p:sp>
      <p:sp>
        <p:nvSpPr>
          <p:cNvPr id="9" name="Google Shape;9;p1"/>
          <p:cNvSpPr txBox="1"/>
          <p:nvPr>
            <p:ph idx="3" type="title"/>
          </p:nvPr>
        </p:nvSpPr>
        <p:spPr>
          <a:xfrm>
            <a:off x="371825" y="149825"/>
            <a:ext cx="6212400" cy="2378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5600"/>
              <a:buFont typeface="Figtree"/>
              <a:buNone/>
              <a:defRPr sz="5600">
                <a:solidFill>
                  <a:schemeClr val="dk1"/>
                </a:solidFill>
                <a:latin typeface="Figtree"/>
                <a:ea typeface="Figtree"/>
                <a:cs typeface="Figtree"/>
                <a:sym typeface="Figtre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065">
          <p15:clr>
            <a:srgbClr val="E46962"/>
          </p15:clr>
        </p15:guide>
        <p15:guide id="8" pos="1010">
          <p15:clr>
            <a:srgbClr val="E46962"/>
          </p15:clr>
        </p15:guide>
        <p15:guide id="9" pos="4695">
          <p15:clr>
            <a:srgbClr val="E46962"/>
          </p15:clr>
        </p15:guide>
        <p15:guide id="10" pos="4750">
          <p15:clr>
            <a:srgbClr val="E46962"/>
          </p15:clr>
        </p15:guide>
        <p15:guide id="11" pos="3774">
          <p15:clr>
            <a:srgbClr val="E46962"/>
          </p15:clr>
        </p15:guide>
        <p15:guide id="12" pos="3828">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12.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drive.google.com/file/d/12Ea5Rr_INTZqcIFdti3vEuH-cATLGN0G/view" TargetMode="External"/><Relationship Id="rId4" Type="http://schemas.openxmlformats.org/officeDocument/2006/relationships/image" Target="../media/image7.jpg"/><Relationship Id="rId5" Type="http://schemas.openxmlformats.org/officeDocument/2006/relationships/hyperlink" Target="http://drive.google.com/file/d/1Dg4DENrtThMd937enYlTPrWisdq3D3l2/view" TargetMode="External"/><Relationship Id="rId6" Type="http://schemas.openxmlformats.org/officeDocument/2006/relationships/image" Target="../media/image11.jpg"/><Relationship Id="rId7" Type="http://schemas.openxmlformats.org/officeDocument/2006/relationships/hyperlink" Target="http://drive.google.com/file/d/1ayK3ar9EUWvcok7QrFo6MqYIW4rOPLxw/view" TargetMode="External"/><Relationship Id="rId8"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5.png"/><Relationship Id="rId6" Type="http://schemas.openxmlformats.org/officeDocument/2006/relationships/image" Target="../media/image16.png"/><Relationship Id="rId7" Type="http://schemas.openxmlformats.org/officeDocument/2006/relationships/image" Target="../media/image10.png"/><Relationship Id="rId8"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drive.google.com/file/d/1vyWEukGsTFM-35cYFCD8Lwqz16gCjBGc/view" TargetMode="External"/><Relationship Id="rId4" Type="http://schemas.openxmlformats.org/officeDocument/2006/relationships/image" Target="../media/image2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8"/>
          <p:cNvSpPr txBox="1"/>
          <p:nvPr>
            <p:ph idx="3" type="title"/>
          </p:nvPr>
        </p:nvSpPr>
        <p:spPr>
          <a:xfrm>
            <a:off x="295793" y="3397108"/>
            <a:ext cx="8278500" cy="14442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sz="5400">
                <a:solidFill>
                  <a:srgbClr val="FFFFFF"/>
                </a:solidFill>
                <a:latin typeface="Times New Roman"/>
                <a:ea typeface="Times New Roman"/>
                <a:cs typeface="Times New Roman"/>
                <a:sym typeface="Times New Roman"/>
              </a:rPr>
              <a:t>MonoPaw: A Single-Leg Canine Gait Robot</a:t>
            </a:r>
            <a:endParaRPr>
              <a:latin typeface="Times New Roman"/>
              <a:ea typeface="Times New Roman"/>
              <a:cs typeface="Times New Roman"/>
              <a:sym typeface="Times New Roman"/>
            </a:endParaRPr>
          </a:p>
        </p:txBody>
      </p:sp>
      <p:sp>
        <p:nvSpPr>
          <p:cNvPr id="439" name="Google Shape;439;p48"/>
          <p:cNvSpPr txBox="1"/>
          <p:nvPr>
            <p:ph idx="1" type="subTitle"/>
          </p:nvPr>
        </p:nvSpPr>
        <p:spPr>
          <a:xfrm>
            <a:off x="99100" y="118550"/>
            <a:ext cx="6217800" cy="544800"/>
          </a:xfrm>
          <a:prstGeom prst="rect">
            <a:avLst/>
          </a:prstGeom>
        </p:spPr>
        <p:txBody>
          <a:bodyPr anchorCtr="0" anchor="t" bIns="0" lIns="0" spcFirstLastPara="1" rIns="0" wrap="square" tIns="0">
            <a:spAutoFit/>
          </a:bodyPr>
          <a:lstStyle/>
          <a:p>
            <a:pPr indent="0" lvl="0" marL="0" rtl="0" algn="l">
              <a:lnSpc>
                <a:spcPct val="130000"/>
              </a:lnSpc>
              <a:spcBef>
                <a:spcPts val="1000"/>
              </a:spcBef>
              <a:spcAft>
                <a:spcPts val="0"/>
              </a:spcAft>
              <a:buClr>
                <a:schemeClr val="lt1"/>
              </a:buClr>
              <a:buSzPts val="1100"/>
              <a:buFont typeface="Arial"/>
              <a:buNone/>
            </a:pPr>
            <a:r>
              <a:rPr b="1" lang="en" sz="1800">
                <a:solidFill>
                  <a:srgbClr val="FFFFFF"/>
                </a:solidFill>
                <a:latin typeface="Arial"/>
                <a:ea typeface="Arial"/>
                <a:cs typeface="Arial"/>
                <a:sym typeface="Arial"/>
              </a:rPr>
              <a:t>Team members: Tirth Kamdar, Vamshikrishna Gadde</a:t>
            </a:r>
            <a:endParaRPr b="1" sz="1800">
              <a:solidFill>
                <a:srgbClr val="FFFFFF"/>
              </a:solidFill>
              <a:latin typeface="Arial"/>
              <a:ea typeface="Arial"/>
              <a:cs typeface="Arial"/>
              <a:sym typeface="Arial"/>
            </a:endParaRPr>
          </a:p>
          <a:p>
            <a:pPr indent="0" lvl="0" marL="0" rtl="0" algn="l">
              <a:spcBef>
                <a:spcPts val="0"/>
              </a:spcBef>
              <a:spcAft>
                <a:spcPts val="0"/>
              </a:spcAft>
              <a:buNone/>
            </a:pPr>
            <a:r>
              <a:t/>
            </a:r>
            <a:endParaRPr/>
          </a:p>
        </p:txBody>
      </p:sp>
      <p:sp>
        <p:nvSpPr>
          <p:cNvPr id="440" name="Google Shape;440;p48"/>
          <p:cNvSpPr txBox="1"/>
          <p:nvPr/>
        </p:nvSpPr>
        <p:spPr>
          <a:xfrm>
            <a:off x="138925" y="900675"/>
            <a:ext cx="3901800" cy="7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lt1"/>
              </a:buClr>
              <a:buSzPts val="1100"/>
              <a:buFont typeface="Arial"/>
              <a:buNone/>
            </a:pPr>
            <a:r>
              <a:rPr lang="en" sz="1800">
                <a:solidFill>
                  <a:srgbClr val="FFFFFF"/>
                </a:solidFill>
              </a:rPr>
              <a:t>Bioinspired Animal: Canis lupus familiaris</a:t>
            </a:r>
            <a:endParaRPr sz="1800">
              <a:solidFill>
                <a:srgbClr val="FFFFFF"/>
              </a:solidFill>
            </a:endParaRPr>
          </a:p>
          <a:p>
            <a:pPr indent="0" lvl="0" marL="0" rtl="0" algn="l">
              <a:spcBef>
                <a:spcPts val="0"/>
              </a:spcBef>
              <a:spcAft>
                <a:spcPts val="0"/>
              </a:spcAft>
              <a:buNone/>
            </a:pPr>
            <a:r>
              <a:t/>
            </a:r>
            <a:endParaRPr sz="1200">
              <a:solidFill>
                <a:schemeClr val="dk1"/>
              </a:solidFill>
              <a:latin typeface="Jost"/>
              <a:ea typeface="Jost"/>
              <a:cs typeface="Jost"/>
              <a:sym typeface="Jost"/>
            </a:endParaRPr>
          </a:p>
        </p:txBody>
      </p:sp>
      <p:sp>
        <p:nvSpPr>
          <p:cNvPr id="441" name="Google Shape;441;p48"/>
          <p:cNvSpPr txBox="1"/>
          <p:nvPr/>
        </p:nvSpPr>
        <p:spPr>
          <a:xfrm>
            <a:off x="158825" y="1942500"/>
            <a:ext cx="3895200" cy="86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lt1"/>
              </a:buClr>
              <a:buSzPts val="1100"/>
              <a:buFont typeface="Arial"/>
              <a:buNone/>
            </a:pPr>
            <a:r>
              <a:rPr lang="en" sz="1800">
                <a:solidFill>
                  <a:srgbClr val="FFFFFF"/>
                </a:solidFill>
              </a:rPr>
              <a:t>Proposed Mechanism: Single legged gait</a:t>
            </a:r>
            <a:endParaRPr sz="1800">
              <a:solidFill>
                <a:srgbClr val="FFFFFF"/>
              </a:solidFill>
            </a:endParaRPr>
          </a:p>
          <a:p>
            <a:pPr indent="0" lvl="0" marL="0" rtl="0" algn="l">
              <a:spcBef>
                <a:spcPts val="0"/>
              </a:spcBef>
              <a:spcAft>
                <a:spcPts val="0"/>
              </a:spcAft>
              <a:buNone/>
            </a:pPr>
            <a:r>
              <a:t/>
            </a:r>
            <a:endParaRPr sz="1200">
              <a:solidFill>
                <a:schemeClr val="dk1"/>
              </a:solidFill>
              <a:latin typeface="Jost"/>
              <a:ea typeface="Jost"/>
              <a:cs typeface="Jost"/>
              <a:sym typeface="Jost"/>
            </a:endParaRPr>
          </a:p>
        </p:txBody>
      </p:sp>
      <p:pic>
        <p:nvPicPr>
          <p:cNvPr id="442" name="Google Shape;442;p48"/>
          <p:cNvPicPr preferRelativeResize="0"/>
          <p:nvPr/>
        </p:nvPicPr>
        <p:blipFill>
          <a:blip r:embed="rId3">
            <a:alphaModFix/>
          </a:blip>
          <a:stretch>
            <a:fillRect/>
          </a:stretch>
        </p:blipFill>
        <p:spPr>
          <a:xfrm>
            <a:off x="4716525" y="506763"/>
            <a:ext cx="4263501" cy="2921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9"/>
          <p:cNvSpPr txBox="1"/>
          <p:nvPr>
            <p:ph type="title"/>
          </p:nvPr>
        </p:nvSpPr>
        <p:spPr>
          <a:xfrm>
            <a:off x="123975" y="862625"/>
            <a:ext cx="8749800" cy="15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000">
                <a:latin typeface="Arial"/>
                <a:ea typeface="Arial"/>
                <a:cs typeface="Arial"/>
                <a:sym typeface="Arial"/>
              </a:rPr>
              <a:t>Objective: Vary trunk length, paw spacing, or leg lengths and compute how foot velocity capability changes — find robust ranges.</a:t>
            </a:r>
            <a:endParaRPr sz="10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rPr lang="en" sz="1000">
                <a:latin typeface="Arial"/>
                <a:ea typeface="Arial"/>
                <a:cs typeface="Arial"/>
                <a:sym typeface="Arial"/>
              </a:rPr>
              <a:t>Scope: We have decided to implement a few constraints in this project like in this project we are just going to use a hind limb, a fore limb, hip and ground to make it a 4 bar closed mechanism and change parameters like length of the limb or distance between the limbs to find out changes in velocity.</a:t>
            </a:r>
            <a:endParaRPr sz="10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rPr lang="en" sz="1000">
                <a:latin typeface="Arial"/>
                <a:ea typeface="Arial"/>
                <a:cs typeface="Arial"/>
                <a:sym typeface="Arial"/>
              </a:rPr>
              <a:t>Why we decided to change it: For this project, we were trying to solve the kinematics for 2 diagonal canine legs which move in same phase but it is difficult to implement the forces, torque  and other parameters for 2 legs when we dont know how does that apply for even a single leg so because of that we decided to change the scope of the project from hind and fore leg to a single leg and support mechanism</a:t>
            </a:r>
            <a:r>
              <a:rPr lang="en" sz="1200">
                <a:latin typeface="Arial"/>
                <a:ea typeface="Arial"/>
                <a:cs typeface="Arial"/>
                <a:sym typeface="Arial"/>
              </a:rPr>
              <a:t> </a:t>
            </a:r>
            <a:endParaRPr sz="1200">
              <a:latin typeface="Arial"/>
              <a:ea typeface="Arial"/>
              <a:cs typeface="Arial"/>
              <a:sym typeface="Arial"/>
            </a:endParaRPr>
          </a:p>
        </p:txBody>
      </p:sp>
      <p:sp>
        <p:nvSpPr>
          <p:cNvPr id="448" name="Google Shape;448;p49"/>
          <p:cNvSpPr txBox="1"/>
          <p:nvPr>
            <p:ph idx="3" type="title"/>
          </p:nvPr>
        </p:nvSpPr>
        <p:spPr>
          <a:xfrm>
            <a:off x="4" y="47025"/>
            <a:ext cx="4524900" cy="8637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sz="2800">
                <a:latin typeface="Arial"/>
                <a:ea typeface="Arial"/>
                <a:cs typeface="Arial"/>
                <a:sym typeface="Arial"/>
              </a:rPr>
              <a:t>Project Assignment 1(old)</a:t>
            </a:r>
            <a:endParaRPr b="1" sz="2800">
              <a:latin typeface="Arial"/>
              <a:ea typeface="Arial"/>
              <a:cs typeface="Arial"/>
              <a:sym typeface="Arial"/>
            </a:endParaRPr>
          </a:p>
        </p:txBody>
      </p:sp>
      <p:pic>
        <p:nvPicPr>
          <p:cNvPr id="449" name="Google Shape;449;p49"/>
          <p:cNvPicPr preferRelativeResize="0"/>
          <p:nvPr/>
        </p:nvPicPr>
        <p:blipFill>
          <a:blip r:embed="rId3">
            <a:alphaModFix/>
          </a:blip>
          <a:stretch>
            <a:fillRect/>
          </a:stretch>
        </p:blipFill>
        <p:spPr>
          <a:xfrm>
            <a:off x="1" y="3140450"/>
            <a:ext cx="2037775" cy="2003050"/>
          </a:xfrm>
          <a:prstGeom prst="rect">
            <a:avLst/>
          </a:prstGeom>
          <a:noFill/>
          <a:ln>
            <a:noFill/>
          </a:ln>
        </p:spPr>
      </p:pic>
      <p:pic>
        <p:nvPicPr>
          <p:cNvPr id="450" name="Google Shape;450;p49"/>
          <p:cNvPicPr preferRelativeResize="0"/>
          <p:nvPr/>
        </p:nvPicPr>
        <p:blipFill>
          <a:blip r:embed="rId4">
            <a:alphaModFix/>
          </a:blip>
          <a:stretch>
            <a:fillRect/>
          </a:stretch>
        </p:blipFill>
        <p:spPr>
          <a:xfrm>
            <a:off x="2037775" y="3140450"/>
            <a:ext cx="3083975" cy="2003049"/>
          </a:xfrm>
          <a:prstGeom prst="rect">
            <a:avLst/>
          </a:prstGeom>
          <a:noFill/>
          <a:ln>
            <a:noFill/>
          </a:ln>
        </p:spPr>
      </p:pic>
      <p:pic>
        <p:nvPicPr>
          <p:cNvPr id="451" name="Google Shape;451;p49"/>
          <p:cNvPicPr preferRelativeResize="0"/>
          <p:nvPr/>
        </p:nvPicPr>
        <p:blipFill>
          <a:blip r:embed="rId5">
            <a:alphaModFix/>
          </a:blip>
          <a:stretch>
            <a:fillRect/>
          </a:stretch>
        </p:blipFill>
        <p:spPr>
          <a:xfrm>
            <a:off x="5149275" y="2691250"/>
            <a:ext cx="3994725" cy="2452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0"/>
          <p:cNvSpPr txBox="1"/>
          <p:nvPr>
            <p:ph idx="3" type="title"/>
          </p:nvPr>
        </p:nvSpPr>
        <p:spPr>
          <a:xfrm>
            <a:off x="0" y="33700"/>
            <a:ext cx="5079300" cy="6507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sz="2800">
                <a:latin typeface="Arial"/>
                <a:ea typeface="Arial"/>
                <a:cs typeface="Arial"/>
                <a:sym typeface="Arial"/>
              </a:rPr>
              <a:t>Project Assignment 1(new)</a:t>
            </a:r>
            <a:endParaRPr b="1" sz="2800">
              <a:latin typeface="Arial"/>
              <a:ea typeface="Arial"/>
              <a:cs typeface="Arial"/>
              <a:sym typeface="Arial"/>
            </a:endParaRPr>
          </a:p>
        </p:txBody>
      </p:sp>
      <p:sp>
        <p:nvSpPr>
          <p:cNvPr id="457" name="Google Shape;457;p50"/>
          <p:cNvSpPr txBox="1"/>
          <p:nvPr>
            <p:ph type="title"/>
          </p:nvPr>
        </p:nvSpPr>
        <p:spPr>
          <a:xfrm>
            <a:off x="110900" y="764525"/>
            <a:ext cx="8749800" cy="95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000">
                <a:latin typeface="Arial"/>
                <a:ea typeface="Arial"/>
                <a:cs typeface="Arial"/>
                <a:sym typeface="Arial"/>
              </a:rPr>
              <a:t>Objective: </a:t>
            </a:r>
            <a:r>
              <a:rPr lang="en" sz="1000">
                <a:solidFill>
                  <a:srgbClr val="FFFFFF"/>
                </a:solidFill>
                <a:latin typeface="Arial"/>
                <a:ea typeface="Arial"/>
                <a:cs typeface="Arial"/>
                <a:sym typeface="Arial"/>
              </a:rPr>
              <a:t>To investigate how link length and inter‑joint phase offset affect the locomotion performance of a simulated 5‑bar leg with cart support, by quantifying maximum end‑effector (foot) velocity and mechanical energy profiles for different design configurations.</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rPr lang="en" sz="1000">
                <a:latin typeface="Arial"/>
                <a:ea typeface="Arial"/>
                <a:cs typeface="Arial"/>
                <a:sym typeface="Arial"/>
              </a:rPr>
              <a:t>Scope: </a:t>
            </a:r>
            <a:r>
              <a:rPr lang="en" sz="1000">
                <a:solidFill>
                  <a:srgbClr val="FFFFFF"/>
                </a:solidFill>
                <a:latin typeface="Arial"/>
                <a:ea typeface="Arial"/>
                <a:cs typeface="Arial"/>
                <a:sym typeface="Arial"/>
              </a:rPr>
              <a:t>This project focuses on a single 5‑bar leg attached to a cart‑like support, modeled as a planar mechanism driven by DC‑motor‑based joint actuators. We systematically vary link lengths and phase offsets between the two active joints while keeping all other parameters fixed, and evaluate the resulting foot kinematics and system energy.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p:txBody>
      </p:sp>
      <p:pic>
        <p:nvPicPr>
          <p:cNvPr id="458" name="Google Shape;458;p50"/>
          <p:cNvPicPr preferRelativeResize="0"/>
          <p:nvPr/>
        </p:nvPicPr>
        <p:blipFill>
          <a:blip r:embed="rId3">
            <a:alphaModFix/>
          </a:blip>
          <a:stretch>
            <a:fillRect/>
          </a:stretch>
        </p:blipFill>
        <p:spPr>
          <a:xfrm>
            <a:off x="137375" y="2091298"/>
            <a:ext cx="4455599" cy="2810050"/>
          </a:xfrm>
          <a:prstGeom prst="rect">
            <a:avLst/>
          </a:prstGeom>
          <a:noFill/>
          <a:ln>
            <a:noFill/>
          </a:ln>
        </p:spPr>
      </p:pic>
      <p:pic>
        <p:nvPicPr>
          <p:cNvPr id="459" name="Google Shape;459;p50"/>
          <p:cNvPicPr preferRelativeResize="0"/>
          <p:nvPr/>
        </p:nvPicPr>
        <p:blipFill>
          <a:blip r:embed="rId4">
            <a:alphaModFix/>
          </a:blip>
          <a:stretch>
            <a:fillRect/>
          </a:stretch>
        </p:blipFill>
        <p:spPr>
          <a:xfrm>
            <a:off x="4797825" y="2062900"/>
            <a:ext cx="3796301" cy="28494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1"/>
          <p:cNvSpPr txBox="1"/>
          <p:nvPr>
            <p:ph type="title"/>
          </p:nvPr>
        </p:nvSpPr>
        <p:spPr>
          <a:xfrm>
            <a:off x="51675" y="106862"/>
            <a:ext cx="7310400" cy="40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800">
                <a:latin typeface="Arial"/>
                <a:ea typeface="Arial"/>
                <a:cs typeface="Arial"/>
                <a:sym typeface="Arial"/>
              </a:rPr>
              <a:t>Mujoco Modeling</a:t>
            </a:r>
            <a:endParaRPr b="1" sz="2800">
              <a:latin typeface="Arial"/>
              <a:ea typeface="Arial"/>
              <a:cs typeface="Arial"/>
              <a:sym typeface="Arial"/>
            </a:endParaRPr>
          </a:p>
        </p:txBody>
      </p:sp>
      <p:pic>
        <p:nvPicPr>
          <p:cNvPr id="465" name="Google Shape;465;p51" title="wide_stride_simulation1.mp4">
            <a:hlinkClick r:id="rId3"/>
          </p:cNvPr>
          <p:cNvPicPr preferRelativeResize="0"/>
          <p:nvPr/>
        </p:nvPicPr>
        <p:blipFill>
          <a:blip r:embed="rId4">
            <a:alphaModFix/>
          </a:blip>
          <a:stretch>
            <a:fillRect/>
          </a:stretch>
        </p:blipFill>
        <p:spPr>
          <a:xfrm>
            <a:off x="0" y="564150"/>
            <a:ext cx="3453000" cy="2113050"/>
          </a:xfrm>
          <a:prstGeom prst="rect">
            <a:avLst/>
          </a:prstGeom>
          <a:noFill/>
          <a:ln>
            <a:noFill/>
          </a:ln>
        </p:spPr>
      </p:pic>
      <p:pic>
        <p:nvPicPr>
          <p:cNvPr id="466" name="Google Shape;466;p51" title="wide_stride_simulation2.mp4">
            <a:hlinkClick r:id="rId5"/>
          </p:cNvPr>
          <p:cNvPicPr preferRelativeResize="0"/>
          <p:nvPr/>
        </p:nvPicPr>
        <p:blipFill>
          <a:blip r:embed="rId6">
            <a:alphaModFix/>
          </a:blip>
          <a:stretch>
            <a:fillRect/>
          </a:stretch>
        </p:blipFill>
        <p:spPr>
          <a:xfrm>
            <a:off x="5484379" y="321675"/>
            <a:ext cx="3659621" cy="2143550"/>
          </a:xfrm>
          <a:prstGeom prst="rect">
            <a:avLst/>
          </a:prstGeom>
          <a:noFill/>
          <a:ln>
            <a:noFill/>
          </a:ln>
        </p:spPr>
      </p:pic>
      <p:pic>
        <p:nvPicPr>
          <p:cNvPr id="467" name="Google Shape;467;p51" title="wide_stride_simulation3.mp4">
            <a:hlinkClick r:id="rId7"/>
          </p:cNvPr>
          <p:cNvPicPr preferRelativeResize="0"/>
          <p:nvPr/>
        </p:nvPicPr>
        <p:blipFill>
          <a:blip r:embed="rId8">
            <a:alphaModFix/>
          </a:blip>
          <a:stretch>
            <a:fillRect/>
          </a:stretch>
        </p:blipFill>
        <p:spPr>
          <a:xfrm>
            <a:off x="5484375" y="2571750"/>
            <a:ext cx="3659626" cy="2113050"/>
          </a:xfrm>
          <a:prstGeom prst="rect">
            <a:avLst/>
          </a:prstGeom>
          <a:noFill/>
          <a:ln>
            <a:noFill/>
          </a:ln>
        </p:spPr>
      </p:pic>
      <p:sp>
        <p:nvSpPr>
          <p:cNvPr id="468" name="Google Shape;468;p51"/>
          <p:cNvSpPr txBox="1"/>
          <p:nvPr/>
        </p:nvSpPr>
        <p:spPr>
          <a:xfrm>
            <a:off x="228600" y="3275175"/>
            <a:ext cx="4794300" cy="15372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chemeClr val="dk1"/>
              </a:buClr>
              <a:buSzPts val="1000"/>
              <a:buChar char="●"/>
            </a:pPr>
            <a:r>
              <a:rPr lang="en" sz="1000">
                <a:solidFill>
                  <a:schemeClr val="dk1"/>
                </a:solidFill>
              </a:rPr>
              <a:t>End effector released from the grounded state</a:t>
            </a:r>
            <a:endParaRPr sz="1000">
              <a:solidFill>
                <a:schemeClr val="dk1"/>
              </a:solidFill>
            </a:endParaRPr>
          </a:p>
          <a:p>
            <a:pPr indent="-292100" lvl="0" marL="457200" rtl="0" algn="l">
              <a:lnSpc>
                <a:spcPct val="150000"/>
              </a:lnSpc>
              <a:spcBef>
                <a:spcPts val="0"/>
              </a:spcBef>
              <a:spcAft>
                <a:spcPts val="0"/>
              </a:spcAft>
              <a:buClr>
                <a:schemeClr val="dk1"/>
              </a:buClr>
              <a:buSzPts val="1000"/>
              <a:buChar char="●"/>
            </a:pPr>
            <a:r>
              <a:rPr lang="en" sz="1000">
                <a:solidFill>
                  <a:schemeClr val="dk1"/>
                </a:solidFill>
              </a:rPr>
              <a:t>Link length change to determine speed and energy</a:t>
            </a:r>
            <a:endParaRPr sz="1000">
              <a:solidFill>
                <a:schemeClr val="dk1"/>
              </a:solidFill>
            </a:endParaRPr>
          </a:p>
          <a:p>
            <a:pPr indent="-292100" lvl="0" marL="457200" rtl="0" algn="l">
              <a:lnSpc>
                <a:spcPct val="150000"/>
              </a:lnSpc>
              <a:spcBef>
                <a:spcPts val="0"/>
              </a:spcBef>
              <a:spcAft>
                <a:spcPts val="0"/>
              </a:spcAft>
              <a:buClr>
                <a:schemeClr val="dk1"/>
              </a:buClr>
              <a:buSzPts val="1000"/>
              <a:buChar char="●"/>
            </a:pPr>
            <a:r>
              <a:rPr lang="en" sz="1000">
                <a:solidFill>
                  <a:schemeClr val="dk1"/>
                </a:solidFill>
              </a:rPr>
              <a:t>Phase offset change to determine change in velocity </a:t>
            </a:r>
            <a:endParaRPr sz="1000">
              <a:solidFill>
                <a:schemeClr val="dk1"/>
              </a:solidFill>
            </a:endParaRPr>
          </a:p>
          <a:p>
            <a:pPr indent="-292100" lvl="0" marL="457200" rtl="0" algn="l">
              <a:lnSpc>
                <a:spcPct val="150000"/>
              </a:lnSpc>
              <a:spcBef>
                <a:spcPts val="0"/>
              </a:spcBef>
              <a:spcAft>
                <a:spcPts val="0"/>
              </a:spcAft>
              <a:buClr>
                <a:schemeClr val="dk1"/>
              </a:buClr>
              <a:buSzPts val="1000"/>
              <a:buChar char="●"/>
            </a:pPr>
            <a:r>
              <a:rPr lang="en" sz="1000">
                <a:solidFill>
                  <a:schemeClr val="dk1"/>
                </a:solidFill>
              </a:rPr>
              <a:t>Driven by a simple DC motor model (voltage, back‑EMF, gear ratio, stall torque)</a:t>
            </a:r>
            <a:endParaRPr sz="1000">
              <a:solidFill>
                <a:schemeClr val="dk1"/>
              </a:solidFill>
            </a:endParaRPr>
          </a:p>
          <a:p>
            <a:pPr indent="0" lvl="0" marL="457200" rtl="0" algn="l">
              <a:spcBef>
                <a:spcPts val="0"/>
              </a:spcBef>
              <a:spcAft>
                <a:spcPts val="0"/>
              </a:spcAft>
              <a:buNone/>
            </a:pPr>
            <a:r>
              <a:t/>
            </a:r>
            <a:endParaRPr sz="1200">
              <a:solidFill>
                <a:schemeClr val="dk1"/>
              </a:solidFill>
              <a:latin typeface="Jost"/>
              <a:ea typeface="Jost"/>
              <a:cs typeface="Jost"/>
              <a:sym typeface="Jos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2"/>
          <p:cNvSpPr txBox="1"/>
          <p:nvPr>
            <p:ph type="title"/>
          </p:nvPr>
        </p:nvSpPr>
        <p:spPr>
          <a:xfrm>
            <a:off x="32325" y="516048"/>
            <a:ext cx="8855700" cy="133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900">
                <a:latin typeface="Arial"/>
                <a:ea typeface="Arial"/>
                <a:cs typeface="Arial"/>
                <a:sym typeface="Arial"/>
              </a:rPr>
              <a:t>E</a:t>
            </a:r>
            <a:r>
              <a:rPr lang="en" sz="1000">
                <a:latin typeface="Arial"/>
                <a:ea typeface="Arial"/>
                <a:cs typeface="Arial"/>
                <a:sym typeface="Arial"/>
              </a:rPr>
              <a:t>ffect of Changed variable on parameters discovered:</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3 cases compared: phase change of </a:t>
            </a:r>
            <a:r>
              <a:rPr lang="en" sz="1000">
                <a:latin typeface="Arial"/>
                <a:ea typeface="Arial"/>
                <a:cs typeface="Arial"/>
                <a:sym typeface="Arial"/>
              </a:rPr>
              <a:t>𝜋</a:t>
            </a:r>
            <a:r>
              <a:rPr lang="en" sz="1000">
                <a:latin typeface="Arial"/>
                <a:ea typeface="Arial"/>
                <a:cs typeface="Arial"/>
                <a:sym typeface="Arial"/>
              </a:rPr>
              <a:t>/2 with fixed length, </a:t>
            </a:r>
            <a:r>
              <a:rPr lang="en" sz="1000">
                <a:latin typeface="Arial"/>
                <a:ea typeface="Arial"/>
                <a:cs typeface="Arial"/>
                <a:sym typeface="Arial"/>
              </a:rPr>
              <a:t> phase change of 𝜋/2 with scaled length (all links scaled 1.25x), </a:t>
            </a:r>
            <a:r>
              <a:rPr lang="en" sz="1000">
                <a:latin typeface="Arial"/>
                <a:ea typeface="Arial"/>
                <a:cs typeface="Arial"/>
                <a:sym typeface="Arial"/>
              </a:rPr>
              <a:t>phase change of </a:t>
            </a:r>
            <a:r>
              <a:rPr lang="en" sz="1000">
                <a:latin typeface="Arial"/>
                <a:ea typeface="Arial"/>
                <a:cs typeface="Arial"/>
                <a:sym typeface="Arial"/>
              </a:rPr>
              <a:t>𝜋</a:t>
            </a:r>
            <a:r>
              <a:rPr lang="en" sz="1000">
                <a:latin typeface="Arial"/>
                <a:ea typeface="Arial"/>
                <a:cs typeface="Arial"/>
                <a:sym typeface="Arial"/>
              </a:rPr>
              <a:t>/4 with fixed length</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First case is well balanced as it has good velocity for average energy consumed</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Second case is best case scenario as it has most velocity for least energy required</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3rd case is the worst case as it is least velocity covered and it required most energy when compared to the other 2</a:t>
            </a:r>
            <a:endParaRPr sz="10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rPr lang="en" sz="1000">
                <a:latin typeface="Arial"/>
                <a:ea typeface="Arial"/>
                <a:cs typeface="Arial"/>
                <a:sym typeface="Arial"/>
              </a:rPr>
              <a:t>Optimal case:</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In case of length: x1.25 scaled (preferably as long as possible)</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In case of phase change: </a:t>
            </a:r>
            <a:r>
              <a:rPr lang="en" sz="1000">
                <a:latin typeface="Arial"/>
                <a:ea typeface="Arial"/>
                <a:cs typeface="Arial"/>
                <a:sym typeface="Arial"/>
              </a:rPr>
              <a:t>𝜋/2</a:t>
            </a:r>
            <a:endParaRPr sz="1000">
              <a:latin typeface="Arial"/>
              <a:ea typeface="Arial"/>
              <a:cs typeface="Arial"/>
              <a:sym typeface="Arial"/>
            </a:endParaRPr>
          </a:p>
        </p:txBody>
      </p:sp>
      <p:sp>
        <p:nvSpPr>
          <p:cNvPr id="474" name="Google Shape;474;p52"/>
          <p:cNvSpPr txBox="1"/>
          <p:nvPr>
            <p:ph idx="3" type="title"/>
          </p:nvPr>
        </p:nvSpPr>
        <p:spPr>
          <a:xfrm>
            <a:off x="143851" y="0"/>
            <a:ext cx="4381200" cy="5979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sz="2800">
                <a:latin typeface="Arial"/>
                <a:ea typeface="Arial"/>
                <a:cs typeface="Arial"/>
                <a:sym typeface="Arial"/>
              </a:rPr>
              <a:t>Design Optimization</a:t>
            </a:r>
            <a:endParaRPr b="1" sz="2800">
              <a:latin typeface="Arial"/>
              <a:ea typeface="Arial"/>
              <a:cs typeface="Arial"/>
              <a:sym typeface="Arial"/>
            </a:endParaRPr>
          </a:p>
        </p:txBody>
      </p:sp>
      <p:pic>
        <p:nvPicPr>
          <p:cNvPr id="475" name="Google Shape;475;p52"/>
          <p:cNvPicPr preferRelativeResize="0"/>
          <p:nvPr/>
        </p:nvPicPr>
        <p:blipFill>
          <a:blip r:embed="rId3">
            <a:alphaModFix/>
          </a:blip>
          <a:stretch>
            <a:fillRect/>
          </a:stretch>
        </p:blipFill>
        <p:spPr>
          <a:xfrm>
            <a:off x="0" y="2075950"/>
            <a:ext cx="2735575" cy="1467825"/>
          </a:xfrm>
          <a:prstGeom prst="rect">
            <a:avLst/>
          </a:prstGeom>
          <a:noFill/>
          <a:ln>
            <a:noFill/>
          </a:ln>
        </p:spPr>
      </p:pic>
      <p:pic>
        <p:nvPicPr>
          <p:cNvPr id="476" name="Google Shape;476;p52"/>
          <p:cNvPicPr preferRelativeResize="0"/>
          <p:nvPr/>
        </p:nvPicPr>
        <p:blipFill>
          <a:blip r:embed="rId4">
            <a:alphaModFix/>
          </a:blip>
          <a:stretch>
            <a:fillRect/>
          </a:stretch>
        </p:blipFill>
        <p:spPr>
          <a:xfrm>
            <a:off x="2738400" y="2075950"/>
            <a:ext cx="3082926" cy="1467826"/>
          </a:xfrm>
          <a:prstGeom prst="rect">
            <a:avLst/>
          </a:prstGeom>
          <a:noFill/>
          <a:ln>
            <a:noFill/>
          </a:ln>
        </p:spPr>
      </p:pic>
      <p:pic>
        <p:nvPicPr>
          <p:cNvPr id="477" name="Google Shape;477;p52"/>
          <p:cNvPicPr preferRelativeResize="0"/>
          <p:nvPr/>
        </p:nvPicPr>
        <p:blipFill>
          <a:blip r:embed="rId5">
            <a:alphaModFix/>
          </a:blip>
          <a:stretch>
            <a:fillRect/>
          </a:stretch>
        </p:blipFill>
        <p:spPr>
          <a:xfrm>
            <a:off x="2738400" y="3543775"/>
            <a:ext cx="3082925" cy="1599725"/>
          </a:xfrm>
          <a:prstGeom prst="rect">
            <a:avLst/>
          </a:prstGeom>
          <a:noFill/>
          <a:ln>
            <a:noFill/>
          </a:ln>
        </p:spPr>
      </p:pic>
      <p:pic>
        <p:nvPicPr>
          <p:cNvPr id="478" name="Google Shape;478;p52"/>
          <p:cNvPicPr preferRelativeResize="0"/>
          <p:nvPr/>
        </p:nvPicPr>
        <p:blipFill>
          <a:blip r:embed="rId6">
            <a:alphaModFix/>
          </a:blip>
          <a:stretch>
            <a:fillRect/>
          </a:stretch>
        </p:blipFill>
        <p:spPr>
          <a:xfrm>
            <a:off x="2825" y="3491025"/>
            <a:ext cx="2781374" cy="1652476"/>
          </a:xfrm>
          <a:prstGeom prst="rect">
            <a:avLst/>
          </a:prstGeom>
          <a:noFill/>
          <a:ln>
            <a:noFill/>
          </a:ln>
        </p:spPr>
      </p:pic>
      <p:pic>
        <p:nvPicPr>
          <p:cNvPr id="479" name="Google Shape;479;p52"/>
          <p:cNvPicPr preferRelativeResize="0"/>
          <p:nvPr/>
        </p:nvPicPr>
        <p:blipFill>
          <a:blip r:embed="rId7">
            <a:alphaModFix/>
          </a:blip>
          <a:stretch>
            <a:fillRect/>
          </a:stretch>
        </p:blipFill>
        <p:spPr>
          <a:xfrm>
            <a:off x="5824150" y="2108650"/>
            <a:ext cx="3322674" cy="1467824"/>
          </a:xfrm>
          <a:prstGeom prst="rect">
            <a:avLst/>
          </a:prstGeom>
          <a:noFill/>
          <a:ln>
            <a:noFill/>
          </a:ln>
        </p:spPr>
      </p:pic>
      <p:pic>
        <p:nvPicPr>
          <p:cNvPr id="480" name="Google Shape;480;p52"/>
          <p:cNvPicPr preferRelativeResize="0"/>
          <p:nvPr/>
        </p:nvPicPr>
        <p:blipFill>
          <a:blip r:embed="rId8">
            <a:alphaModFix/>
          </a:blip>
          <a:stretch>
            <a:fillRect/>
          </a:stretch>
        </p:blipFill>
        <p:spPr>
          <a:xfrm>
            <a:off x="5821325" y="3543775"/>
            <a:ext cx="3322674" cy="1599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3"/>
          <p:cNvSpPr txBox="1"/>
          <p:nvPr>
            <p:ph idx="3" type="title"/>
          </p:nvPr>
        </p:nvSpPr>
        <p:spPr>
          <a:xfrm>
            <a:off x="156925" y="228600"/>
            <a:ext cx="5834100" cy="5481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sz="2800">
                <a:latin typeface="Arial"/>
                <a:ea typeface="Arial"/>
                <a:cs typeface="Arial"/>
                <a:sym typeface="Arial"/>
              </a:rPr>
              <a:t>Manufacturing Workflow For Leg</a:t>
            </a:r>
            <a:endParaRPr b="1" sz="2800">
              <a:latin typeface="Arial"/>
              <a:ea typeface="Arial"/>
              <a:cs typeface="Arial"/>
              <a:sym typeface="Arial"/>
            </a:endParaRPr>
          </a:p>
        </p:txBody>
      </p:sp>
      <p:pic>
        <p:nvPicPr>
          <p:cNvPr id="486" name="Google Shape;486;p53"/>
          <p:cNvPicPr preferRelativeResize="0"/>
          <p:nvPr/>
        </p:nvPicPr>
        <p:blipFill>
          <a:blip r:embed="rId3">
            <a:alphaModFix/>
          </a:blip>
          <a:stretch>
            <a:fillRect/>
          </a:stretch>
        </p:blipFill>
        <p:spPr>
          <a:xfrm>
            <a:off x="4362250" y="2653450"/>
            <a:ext cx="4781751" cy="2490050"/>
          </a:xfrm>
          <a:prstGeom prst="rect">
            <a:avLst/>
          </a:prstGeom>
          <a:noFill/>
          <a:ln>
            <a:noFill/>
          </a:ln>
        </p:spPr>
      </p:pic>
      <p:pic>
        <p:nvPicPr>
          <p:cNvPr id="487" name="Google Shape;487;p53"/>
          <p:cNvPicPr preferRelativeResize="0"/>
          <p:nvPr/>
        </p:nvPicPr>
        <p:blipFill>
          <a:blip r:embed="rId4">
            <a:alphaModFix/>
          </a:blip>
          <a:stretch>
            <a:fillRect/>
          </a:stretch>
        </p:blipFill>
        <p:spPr>
          <a:xfrm>
            <a:off x="2193150" y="2653450"/>
            <a:ext cx="2220264" cy="2490051"/>
          </a:xfrm>
          <a:prstGeom prst="rect">
            <a:avLst/>
          </a:prstGeom>
          <a:noFill/>
          <a:ln>
            <a:noFill/>
          </a:ln>
        </p:spPr>
      </p:pic>
      <p:pic>
        <p:nvPicPr>
          <p:cNvPr id="488" name="Google Shape;488;p53"/>
          <p:cNvPicPr preferRelativeResize="0"/>
          <p:nvPr/>
        </p:nvPicPr>
        <p:blipFill>
          <a:blip r:embed="rId5">
            <a:alphaModFix/>
          </a:blip>
          <a:stretch>
            <a:fillRect/>
          </a:stretch>
        </p:blipFill>
        <p:spPr>
          <a:xfrm>
            <a:off x="0" y="2650395"/>
            <a:ext cx="2193150" cy="2493105"/>
          </a:xfrm>
          <a:prstGeom prst="rect">
            <a:avLst/>
          </a:prstGeom>
          <a:noFill/>
          <a:ln>
            <a:noFill/>
          </a:ln>
        </p:spPr>
      </p:pic>
      <p:sp>
        <p:nvSpPr>
          <p:cNvPr id="489" name="Google Shape;489;p53"/>
          <p:cNvSpPr txBox="1"/>
          <p:nvPr/>
        </p:nvSpPr>
        <p:spPr>
          <a:xfrm>
            <a:off x="0" y="979175"/>
            <a:ext cx="8843700" cy="10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5 Layer cut composition:</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1st and 5th layer are matboard layer for providing strength</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2nd and 4th layer are heat activated adhesive layers</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3rd layer is polyester flexure layer </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Laser used for cutting is a 30W CO2 laser</a:t>
            </a:r>
            <a:endParaRPr sz="1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4"/>
          <p:cNvSpPr txBox="1"/>
          <p:nvPr>
            <p:ph idx="3" type="title"/>
          </p:nvPr>
        </p:nvSpPr>
        <p:spPr>
          <a:xfrm>
            <a:off x="156925" y="228600"/>
            <a:ext cx="5834100" cy="5481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sz="2800">
                <a:latin typeface="Arial"/>
                <a:ea typeface="Arial"/>
                <a:cs typeface="Arial"/>
                <a:sym typeface="Arial"/>
              </a:rPr>
              <a:t>Manufacturing Workflow For Cart</a:t>
            </a:r>
            <a:endParaRPr b="1" sz="2800">
              <a:latin typeface="Arial"/>
              <a:ea typeface="Arial"/>
              <a:cs typeface="Arial"/>
              <a:sym typeface="Arial"/>
            </a:endParaRPr>
          </a:p>
        </p:txBody>
      </p:sp>
      <p:pic>
        <p:nvPicPr>
          <p:cNvPr id="495" name="Google Shape;495;p54"/>
          <p:cNvPicPr preferRelativeResize="0"/>
          <p:nvPr/>
        </p:nvPicPr>
        <p:blipFill>
          <a:blip r:embed="rId3">
            <a:alphaModFix/>
          </a:blip>
          <a:stretch>
            <a:fillRect/>
          </a:stretch>
        </p:blipFill>
        <p:spPr>
          <a:xfrm>
            <a:off x="3119076" y="2594424"/>
            <a:ext cx="3140008" cy="2540174"/>
          </a:xfrm>
          <a:prstGeom prst="rect">
            <a:avLst/>
          </a:prstGeom>
          <a:noFill/>
          <a:ln>
            <a:noFill/>
          </a:ln>
        </p:spPr>
      </p:pic>
      <p:pic>
        <p:nvPicPr>
          <p:cNvPr id="496" name="Google Shape;496;p54"/>
          <p:cNvPicPr preferRelativeResize="0"/>
          <p:nvPr/>
        </p:nvPicPr>
        <p:blipFill>
          <a:blip r:embed="rId4">
            <a:alphaModFix/>
          </a:blip>
          <a:stretch>
            <a:fillRect/>
          </a:stretch>
        </p:blipFill>
        <p:spPr>
          <a:xfrm>
            <a:off x="0" y="2585530"/>
            <a:ext cx="3139999" cy="2557969"/>
          </a:xfrm>
          <a:prstGeom prst="rect">
            <a:avLst/>
          </a:prstGeom>
          <a:noFill/>
          <a:ln>
            <a:noFill/>
          </a:ln>
        </p:spPr>
      </p:pic>
      <p:pic>
        <p:nvPicPr>
          <p:cNvPr id="497" name="Google Shape;497;p54"/>
          <p:cNvPicPr preferRelativeResize="0"/>
          <p:nvPr/>
        </p:nvPicPr>
        <p:blipFill>
          <a:blip r:embed="rId5">
            <a:alphaModFix/>
          </a:blip>
          <a:stretch>
            <a:fillRect/>
          </a:stretch>
        </p:blipFill>
        <p:spPr>
          <a:xfrm>
            <a:off x="6259075" y="1769325"/>
            <a:ext cx="2884925" cy="3374176"/>
          </a:xfrm>
          <a:prstGeom prst="rect">
            <a:avLst/>
          </a:prstGeom>
          <a:noFill/>
          <a:ln>
            <a:noFill/>
          </a:ln>
        </p:spPr>
      </p:pic>
      <p:sp>
        <p:nvSpPr>
          <p:cNvPr id="498" name="Google Shape;498;p54"/>
          <p:cNvSpPr txBox="1"/>
          <p:nvPr/>
        </p:nvSpPr>
        <p:spPr>
          <a:xfrm>
            <a:off x="306950" y="1216038"/>
            <a:ext cx="5625000" cy="1170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 sz="1000">
                <a:solidFill>
                  <a:schemeClr val="dk1"/>
                </a:solidFill>
              </a:rPr>
              <a:t>Same 5 layer structure was used for the housing of the esp32, motors and the gait mechanism</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The support structure to insert wheels were manufactured by </a:t>
            </a:r>
            <a:r>
              <a:rPr lang="en" sz="1000">
                <a:solidFill>
                  <a:schemeClr val="dk1"/>
                </a:solidFill>
              </a:rPr>
              <a:t>single</a:t>
            </a:r>
            <a:r>
              <a:rPr lang="en" sz="1000">
                <a:solidFill>
                  <a:schemeClr val="dk1"/>
                </a:solidFill>
              </a:rPr>
              <a:t> layer of matboard to decrease the overall weight so it can be lifted and push ahead by the leg mechanism</a:t>
            </a:r>
            <a:endParaRPr sz="1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5"/>
          <p:cNvSpPr txBox="1"/>
          <p:nvPr>
            <p:ph idx="3" type="title"/>
          </p:nvPr>
        </p:nvSpPr>
        <p:spPr>
          <a:xfrm>
            <a:off x="228599" y="198326"/>
            <a:ext cx="2834700" cy="7857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sz="2800">
                <a:latin typeface="Arial"/>
                <a:ea typeface="Arial"/>
                <a:cs typeface="Arial"/>
                <a:sym typeface="Arial"/>
              </a:rPr>
              <a:t>Final Prototype</a:t>
            </a:r>
            <a:endParaRPr b="1" sz="2800">
              <a:latin typeface="Arial"/>
              <a:ea typeface="Arial"/>
              <a:cs typeface="Arial"/>
              <a:sym typeface="Arial"/>
            </a:endParaRPr>
          </a:p>
        </p:txBody>
      </p:sp>
      <p:pic>
        <p:nvPicPr>
          <p:cNvPr id="504" name="Google Shape;504;p55" title="FR_GAIT_MECHANISM">
            <a:hlinkClick r:id="rId3"/>
          </p:cNvPr>
          <p:cNvPicPr preferRelativeResize="0"/>
          <p:nvPr/>
        </p:nvPicPr>
        <p:blipFill>
          <a:blip r:embed="rId4">
            <a:alphaModFix/>
          </a:blip>
          <a:stretch>
            <a:fillRect/>
          </a:stretch>
        </p:blipFill>
        <p:spPr>
          <a:xfrm>
            <a:off x="961875" y="885700"/>
            <a:ext cx="6420941" cy="3611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6"/>
          <p:cNvSpPr txBox="1"/>
          <p:nvPr>
            <p:ph idx="3" type="title"/>
          </p:nvPr>
        </p:nvSpPr>
        <p:spPr>
          <a:xfrm>
            <a:off x="259061" y="138604"/>
            <a:ext cx="4266000" cy="6372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sz="2800">
                <a:latin typeface="Arial"/>
                <a:ea typeface="Arial"/>
                <a:cs typeface="Arial"/>
                <a:sym typeface="Arial"/>
              </a:rPr>
              <a:t>Conclusion</a:t>
            </a:r>
            <a:endParaRPr b="1" sz="2800">
              <a:latin typeface="Arial"/>
              <a:ea typeface="Arial"/>
              <a:cs typeface="Arial"/>
              <a:sym typeface="Arial"/>
            </a:endParaRPr>
          </a:p>
        </p:txBody>
      </p:sp>
      <p:sp>
        <p:nvSpPr>
          <p:cNvPr id="510" name="Google Shape;510;p56"/>
          <p:cNvSpPr txBox="1"/>
          <p:nvPr/>
        </p:nvSpPr>
        <p:spPr>
          <a:xfrm>
            <a:off x="165300" y="732925"/>
            <a:ext cx="6263400" cy="3570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lt1"/>
              </a:buClr>
              <a:buSzPts val="1100"/>
              <a:buFont typeface="Arial"/>
              <a:buNone/>
            </a:pPr>
            <a:r>
              <a:rPr lang="en" sz="1000">
                <a:solidFill>
                  <a:schemeClr val="dk1"/>
                </a:solidFill>
              </a:rPr>
              <a:t>MonoPaw demonstrates that a single-leg, canine-inspired robot can capture essential quadruped gait dynamics using simple, low-cost hardware and foldable construction.</a:t>
            </a:r>
            <a:br>
              <a:rPr lang="en" sz="1000">
                <a:solidFill>
                  <a:schemeClr val="dk1"/>
                </a:solidFill>
              </a:rPr>
            </a:br>
            <a:endParaRPr sz="1000">
              <a:solidFill>
                <a:schemeClr val="dk1"/>
              </a:solidFill>
            </a:endParaRPr>
          </a:p>
          <a:p>
            <a:pPr indent="0" lvl="0" marL="0" rtl="0" algn="l">
              <a:lnSpc>
                <a:spcPct val="150000"/>
              </a:lnSpc>
              <a:spcBef>
                <a:spcPts val="0"/>
              </a:spcBef>
              <a:spcAft>
                <a:spcPts val="0"/>
              </a:spcAft>
              <a:buClr>
                <a:schemeClr val="lt1"/>
              </a:buClr>
              <a:buSzPts val="1100"/>
              <a:buFont typeface="Arial"/>
              <a:buNone/>
            </a:pPr>
            <a:r>
              <a:rPr lang="en" sz="1000">
                <a:solidFill>
                  <a:schemeClr val="dk1"/>
                </a:solidFill>
              </a:rPr>
              <a:t>Foldable-robotics techniques significantly reduce cost, build time, and re-design effort, making rapid iteration on leg geometry, stiffness and actuation layout practical for students and researchers.</a:t>
            </a:r>
            <a:br>
              <a:rPr lang="en" sz="1000">
                <a:solidFill>
                  <a:schemeClr val="dk1"/>
                </a:solidFill>
              </a:rPr>
            </a:br>
            <a:endParaRPr sz="1000">
              <a:solidFill>
                <a:schemeClr val="dk1"/>
              </a:solidFill>
            </a:endParaRPr>
          </a:p>
          <a:p>
            <a:pPr indent="0" lvl="0" marL="0" rtl="0" algn="l">
              <a:lnSpc>
                <a:spcPct val="150000"/>
              </a:lnSpc>
              <a:spcBef>
                <a:spcPts val="0"/>
              </a:spcBef>
              <a:spcAft>
                <a:spcPts val="0"/>
              </a:spcAft>
              <a:buClr>
                <a:schemeClr val="lt1"/>
              </a:buClr>
              <a:buSzPts val="1100"/>
              <a:buFont typeface="Arial"/>
              <a:buNone/>
            </a:pPr>
            <a:r>
              <a:rPr lang="en" sz="1000">
                <a:solidFill>
                  <a:schemeClr val="dk1"/>
                </a:solidFill>
              </a:rPr>
              <a:t>The project establishes a clear pipeline from biological observation → kinematic abstraction → foldable mechanism → hardware validation, which can be reused for other bio-inspired systems.</a:t>
            </a:r>
            <a:br>
              <a:rPr lang="en" sz="1000">
                <a:solidFill>
                  <a:schemeClr val="dk1"/>
                </a:solidFill>
              </a:rPr>
            </a:br>
            <a:endParaRPr sz="1000">
              <a:solidFill>
                <a:schemeClr val="dk1"/>
              </a:solidFill>
            </a:endParaRPr>
          </a:p>
          <a:p>
            <a:pPr indent="0" lvl="0" marL="0" rtl="0" algn="l">
              <a:lnSpc>
                <a:spcPct val="150000"/>
              </a:lnSpc>
              <a:spcBef>
                <a:spcPts val="0"/>
              </a:spcBef>
              <a:spcAft>
                <a:spcPts val="0"/>
              </a:spcAft>
              <a:buClr>
                <a:schemeClr val="lt1"/>
              </a:buClr>
              <a:buSzPts val="1100"/>
              <a:buFont typeface="Arial"/>
              <a:buNone/>
            </a:pPr>
            <a:r>
              <a:rPr lang="en" sz="1000">
                <a:solidFill>
                  <a:schemeClr val="dk1"/>
                </a:solidFill>
              </a:rPr>
              <a:t>Experimental results show that the mechanism can produce repeatable stance–swing cycles and highlight the importance of joint placement, mass distribution and control timing for stable motion.</a:t>
            </a:r>
            <a:br>
              <a:rPr lang="en" sz="1000">
                <a:solidFill>
                  <a:schemeClr val="dk1"/>
                </a:solidFill>
              </a:rPr>
            </a:br>
            <a:endParaRPr sz="1000">
              <a:solidFill>
                <a:schemeClr val="dk1"/>
              </a:solidFill>
            </a:endParaRPr>
          </a:p>
          <a:p>
            <a:pPr indent="0" lvl="0" marL="0" rtl="0" algn="l">
              <a:lnSpc>
                <a:spcPct val="150000"/>
              </a:lnSpc>
              <a:spcBef>
                <a:spcPts val="0"/>
              </a:spcBef>
              <a:spcAft>
                <a:spcPts val="0"/>
              </a:spcAft>
              <a:buClr>
                <a:schemeClr val="lt1"/>
              </a:buClr>
              <a:buSzPts val="1100"/>
              <a:buFont typeface="Arial"/>
              <a:buNone/>
            </a:pPr>
            <a:r>
              <a:rPr lang="en" sz="1000">
                <a:solidFill>
                  <a:schemeClr val="dk1"/>
                </a:solidFill>
              </a:rPr>
              <a:t>As a teaching and outreach platform, MonoPaw provides an accessible, visually intuitive example of how animal locomotion translates into real robots, suitable for labs, demos and STEM education.</a:t>
            </a:r>
            <a:endParaRPr sz="1000">
              <a:solidFill>
                <a:schemeClr val="dk1"/>
              </a:solidFill>
            </a:endParaRPr>
          </a:p>
          <a:p>
            <a:pPr indent="0" lvl="0" marL="0" rtl="0" algn="l">
              <a:lnSpc>
                <a:spcPct val="150000"/>
              </a:lnSpc>
              <a:spcBef>
                <a:spcPts val="0"/>
              </a:spcBef>
              <a:spcAft>
                <a:spcPts val="0"/>
              </a:spcAft>
              <a:buNone/>
            </a:pPr>
            <a:r>
              <a:t/>
            </a:r>
            <a:endParaRPr sz="10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rk mode gradients">
  <a:themeElements>
    <a:clrScheme name="Simple Light">
      <a:dk1>
        <a:srgbClr val="FFFFFF"/>
      </a:dk1>
      <a:lt1>
        <a:srgbClr val="000000"/>
      </a:lt1>
      <a:dk2>
        <a:srgbClr val="FF6234"/>
      </a:dk2>
      <a:lt2>
        <a:srgbClr val="AB4FF6"/>
      </a:lt2>
      <a:accent1>
        <a:srgbClr val="202124"/>
      </a:accent1>
      <a:accent2>
        <a:srgbClr val="F7F2F1"/>
      </a:accent2>
      <a:accent3>
        <a:srgbClr val="BABCC2"/>
      </a:accent3>
      <a:accent4>
        <a:srgbClr val="FCE5CD"/>
      </a:accent4>
      <a:accent5>
        <a:srgbClr val="FF5F79"/>
      </a:accent5>
      <a:accent6>
        <a:srgbClr val="D20972"/>
      </a:accent6>
      <a:hlink>
        <a:srgbClr val="3C78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